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8.xml"/><Relationship Id="rId98" Type="http://schemas.openxmlformats.org/officeDocument/2006/relationships/slide" Target="slides/slide97.xml"/><Relationship Id="rId97" Type="http://schemas.openxmlformats.org/officeDocument/2006/relationships/slide" Target="slides/slide96.xml"/><Relationship Id="rId96" Type="http://schemas.openxmlformats.org/officeDocument/2006/relationships/slide" Target="slides/slide95.xml"/><Relationship Id="rId95" Type="http://schemas.openxmlformats.org/officeDocument/2006/relationships/slide" Target="slides/slide94.xml"/><Relationship Id="rId94" Type="http://schemas.openxmlformats.org/officeDocument/2006/relationships/slide" Target="slides/slide93.xml"/><Relationship Id="rId93" Type="http://schemas.openxmlformats.org/officeDocument/2006/relationships/slide" Target="slides/slide92.xml"/><Relationship Id="rId92" Type="http://schemas.openxmlformats.org/officeDocument/2006/relationships/slide" Target="slides/slide91.xml"/><Relationship Id="rId91" Type="http://schemas.openxmlformats.org/officeDocument/2006/relationships/slide" Target="slides/slide90.xml"/><Relationship Id="rId90" Type="http://schemas.openxmlformats.org/officeDocument/2006/relationships/slide" Target="slides/slide89.xml"/><Relationship Id="rId9" Type="http://schemas.openxmlformats.org/officeDocument/2006/relationships/slide" Target="slides/slide8.xml"/><Relationship Id="rId89" Type="http://schemas.openxmlformats.org/officeDocument/2006/relationships/slide" Target="slides/slide88.xml"/><Relationship Id="rId88" Type="http://schemas.openxmlformats.org/officeDocument/2006/relationships/slide" Target="slides/slide87.xml"/><Relationship Id="rId87" Type="http://schemas.openxmlformats.org/officeDocument/2006/relationships/slide" Target="slides/slide86.xml"/><Relationship Id="rId86" Type="http://schemas.openxmlformats.org/officeDocument/2006/relationships/slide" Target="slides/slide85.xml"/><Relationship Id="rId85" Type="http://schemas.openxmlformats.org/officeDocument/2006/relationships/slide" Target="slides/slide84.xml"/><Relationship Id="rId84" Type="http://schemas.openxmlformats.org/officeDocument/2006/relationships/slide" Target="slides/slide83.xml"/><Relationship Id="rId83" Type="http://schemas.openxmlformats.org/officeDocument/2006/relationships/slide" Target="slides/slide82.xml"/><Relationship Id="rId82" Type="http://schemas.openxmlformats.org/officeDocument/2006/relationships/slide" Target="slides/slide81.xml"/><Relationship Id="rId81" Type="http://schemas.openxmlformats.org/officeDocument/2006/relationships/slide" Target="slides/slide80.xml"/><Relationship Id="rId80" Type="http://schemas.openxmlformats.org/officeDocument/2006/relationships/slide" Target="slides/slide79.xml"/><Relationship Id="rId8" Type="http://schemas.openxmlformats.org/officeDocument/2006/relationships/slide" Target="slides/slide7.xml"/><Relationship Id="rId79" Type="http://schemas.openxmlformats.org/officeDocument/2006/relationships/slide" Target="slides/slide78.xml"/><Relationship Id="rId78" Type="http://schemas.openxmlformats.org/officeDocument/2006/relationships/slide" Target="slides/slide77.xml"/><Relationship Id="rId77" Type="http://schemas.openxmlformats.org/officeDocument/2006/relationships/slide" Target="slides/slide76.xml"/><Relationship Id="rId76" Type="http://schemas.openxmlformats.org/officeDocument/2006/relationships/slide" Target="slides/slide75.xml"/><Relationship Id="rId75" Type="http://schemas.openxmlformats.org/officeDocument/2006/relationships/slide" Target="slides/slide74.xml"/><Relationship Id="rId74" Type="http://schemas.openxmlformats.org/officeDocument/2006/relationships/slide" Target="slides/slide73.xml"/><Relationship Id="rId73" Type="http://schemas.openxmlformats.org/officeDocument/2006/relationships/slide" Target="slides/slide72.xml"/><Relationship Id="rId72" Type="http://schemas.openxmlformats.org/officeDocument/2006/relationships/slide" Target="slides/slide71.xml"/><Relationship Id="rId71" Type="http://schemas.openxmlformats.org/officeDocument/2006/relationships/slide" Target="slides/slide70.xml"/><Relationship Id="rId70" Type="http://schemas.openxmlformats.org/officeDocument/2006/relationships/slide" Target="slides/slide69.xml"/><Relationship Id="rId7" Type="http://schemas.openxmlformats.org/officeDocument/2006/relationships/slide" Target="slides/slide6.xml"/><Relationship Id="rId69" Type="http://schemas.openxmlformats.org/officeDocument/2006/relationships/slide" Target="slides/slide68.xml"/><Relationship Id="rId68" Type="http://schemas.openxmlformats.org/officeDocument/2006/relationships/slide" Target="slides/slide67.xml"/><Relationship Id="rId67" Type="http://schemas.openxmlformats.org/officeDocument/2006/relationships/slide" Target="slides/slide66.xml"/><Relationship Id="rId66" Type="http://schemas.openxmlformats.org/officeDocument/2006/relationships/slide" Target="slides/slide65.xml"/><Relationship Id="rId65" Type="http://schemas.openxmlformats.org/officeDocument/2006/relationships/slide" Target="slides/slide64.xml"/><Relationship Id="rId64" Type="http://schemas.openxmlformats.org/officeDocument/2006/relationships/slide" Target="slides/slide63.xml"/><Relationship Id="rId63" Type="http://schemas.openxmlformats.org/officeDocument/2006/relationships/slide" Target="slides/slide62.xml"/><Relationship Id="rId62" Type="http://schemas.openxmlformats.org/officeDocument/2006/relationships/slide" Target="slides/slide61.xml"/><Relationship Id="rId61" Type="http://schemas.openxmlformats.org/officeDocument/2006/relationships/slide" Target="slides/slide60.xml"/><Relationship Id="rId60" Type="http://schemas.openxmlformats.org/officeDocument/2006/relationships/slide" Target="slides/slide59.xml"/><Relationship Id="rId6" Type="http://schemas.openxmlformats.org/officeDocument/2006/relationships/slide" Target="slides/slide5.xml"/><Relationship Id="rId59" Type="http://schemas.openxmlformats.org/officeDocument/2006/relationships/slide" Target="slides/slide58.xml"/><Relationship Id="rId58" Type="http://schemas.openxmlformats.org/officeDocument/2006/relationships/slide" Target="slides/slide57.xml"/><Relationship Id="rId57" Type="http://schemas.openxmlformats.org/officeDocument/2006/relationships/slide" Target="slides/slide56.xml"/><Relationship Id="rId56" Type="http://schemas.openxmlformats.org/officeDocument/2006/relationships/slide" Target="slides/slide55.xml"/><Relationship Id="rId55" Type="http://schemas.openxmlformats.org/officeDocument/2006/relationships/slide" Target="slides/slide54.xml"/><Relationship Id="rId54" Type="http://schemas.openxmlformats.org/officeDocument/2006/relationships/slide" Target="slides/slide53.xml"/><Relationship Id="rId53" Type="http://schemas.openxmlformats.org/officeDocument/2006/relationships/slide" Target="slides/slide52.xml"/><Relationship Id="rId52" Type="http://schemas.openxmlformats.org/officeDocument/2006/relationships/slide" Target="slides/slide51.xml"/><Relationship Id="rId51" Type="http://schemas.openxmlformats.org/officeDocument/2006/relationships/slide" Target="slides/slide50.xml"/><Relationship Id="rId50" Type="http://schemas.openxmlformats.org/officeDocument/2006/relationships/slide" Target="slides/slide49.xml"/><Relationship Id="rId5" Type="http://schemas.openxmlformats.org/officeDocument/2006/relationships/slide" Target="slides/slide4.xml"/><Relationship Id="rId49" Type="http://schemas.openxmlformats.org/officeDocument/2006/relationships/slide" Target="slides/slide48.xml"/><Relationship Id="rId48" Type="http://schemas.openxmlformats.org/officeDocument/2006/relationships/slide" Target="slides/slide47.xml"/><Relationship Id="rId47" Type="http://schemas.openxmlformats.org/officeDocument/2006/relationships/slide" Target="slides/slide46.xml"/><Relationship Id="rId46" Type="http://schemas.openxmlformats.org/officeDocument/2006/relationships/slide" Target="slides/slide45.xml"/><Relationship Id="rId45" Type="http://schemas.openxmlformats.org/officeDocument/2006/relationships/slide" Target="slides/slide44.xml"/><Relationship Id="rId44" Type="http://schemas.openxmlformats.org/officeDocument/2006/relationships/slide" Target="slides/slide43.xml"/><Relationship Id="rId43" Type="http://schemas.openxmlformats.org/officeDocument/2006/relationships/slide" Target="slides/slide42.xml"/><Relationship Id="rId42" Type="http://schemas.openxmlformats.org/officeDocument/2006/relationships/slide" Target="slides/slide41.xml"/><Relationship Id="rId41" Type="http://schemas.openxmlformats.org/officeDocument/2006/relationships/slide" Target="slides/slide40.xml"/><Relationship Id="rId40" Type="http://schemas.openxmlformats.org/officeDocument/2006/relationships/slide" Target="slides/slide39.xml"/><Relationship Id="rId4" Type="http://schemas.openxmlformats.org/officeDocument/2006/relationships/slide" Target="slides/slide3.xml"/><Relationship Id="rId39" Type="http://schemas.openxmlformats.org/officeDocument/2006/relationships/slide" Target="slides/slide38.xml"/><Relationship Id="rId38" Type="http://schemas.openxmlformats.org/officeDocument/2006/relationships/slide" Target="slides/slide37.xml"/><Relationship Id="rId37" Type="http://schemas.openxmlformats.org/officeDocument/2006/relationships/slide" Target="slides/slide36.xml"/><Relationship Id="rId36" Type="http://schemas.openxmlformats.org/officeDocument/2006/relationships/slide" Target="slides/slide35.xml"/><Relationship Id="rId35" Type="http://schemas.openxmlformats.org/officeDocument/2006/relationships/slide" Target="slides/slide34.xml"/><Relationship Id="rId34" Type="http://schemas.openxmlformats.org/officeDocument/2006/relationships/slide" Target="slides/slide33.xml"/><Relationship Id="rId33" Type="http://schemas.openxmlformats.org/officeDocument/2006/relationships/slide" Target="slides/slide32.xml"/><Relationship Id="rId32" Type="http://schemas.openxmlformats.org/officeDocument/2006/relationships/slide" Target="slides/slide31.xml"/><Relationship Id="rId31" Type="http://schemas.openxmlformats.org/officeDocument/2006/relationships/slide" Target="slides/slide30.xml"/><Relationship Id="rId30" Type="http://schemas.openxmlformats.org/officeDocument/2006/relationships/slide" Target="slides/slide29.xml"/><Relationship Id="rId3" Type="http://schemas.openxmlformats.org/officeDocument/2006/relationships/slide" Target="slides/slide2.xml"/><Relationship Id="rId29" Type="http://schemas.openxmlformats.org/officeDocument/2006/relationships/slide" Target="slides/slide28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5" Type="http://schemas.openxmlformats.org/officeDocument/2006/relationships/viewProps" Target="viewProps.xml"/><Relationship Id="rId104" Type="http://schemas.openxmlformats.org/officeDocument/2006/relationships/tableStyles" Target="tableStyles.xml"/><Relationship Id="rId103" Type="http://schemas.openxmlformats.org/officeDocument/2006/relationships/presProps" Target="presProps.xml"/><Relationship Id="rId102" Type="http://schemas.openxmlformats.org/officeDocument/2006/relationships/slide" Target="slides/slide101.xml"/><Relationship Id="rId101" Type="http://schemas.openxmlformats.org/officeDocument/2006/relationships/slide" Target="slides/slide100.xml"/><Relationship Id="rId100" Type="http://schemas.openxmlformats.org/officeDocument/2006/relationships/slide" Target="slides/slide99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50.png"/><Relationship Id="rId5" Type="http://schemas.openxmlformats.org/officeDocument/2006/relationships/image" Target="../media/image12.png"/><Relationship Id="rId4" Type="http://schemas.openxmlformats.org/officeDocument/2006/relationships/image" Target="../media/image49.pn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4.png"/><Relationship Id="rId6" Type="http://schemas.openxmlformats.org/officeDocument/2006/relationships/image" Target="../media/image603.png"/><Relationship Id="rId5" Type="http://schemas.openxmlformats.org/officeDocument/2006/relationships/image" Target="../media/image4.jpeg"/><Relationship Id="rId4" Type="http://schemas.openxmlformats.org/officeDocument/2006/relationships/image" Target="../media/image602.png"/><Relationship Id="rId3" Type="http://schemas.openxmlformats.org/officeDocument/2006/relationships/image" Target="../media/image1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608.png"/><Relationship Id="rId4" Type="http://schemas.openxmlformats.org/officeDocument/2006/relationships/image" Target="../media/image607.png"/><Relationship Id="rId3" Type="http://schemas.openxmlformats.org/officeDocument/2006/relationships/image" Target="../media/image606.jpeg"/><Relationship Id="rId2" Type="http://schemas.openxmlformats.org/officeDocument/2006/relationships/image" Target="../media/image60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2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62.png"/><Relationship Id="rId4" Type="http://schemas.openxmlformats.org/officeDocument/2006/relationships/image" Target="../media/image12.png"/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66.png"/><Relationship Id="rId4" Type="http://schemas.openxmlformats.org/officeDocument/2006/relationships/image" Target="../media/image12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1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jpeg"/><Relationship Id="rId7" Type="http://schemas.openxmlformats.org/officeDocument/2006/relationships/image" Target="../media/image76.png"/><Relationship Id="rId6" Type="http://schemas.openxmlformats.org/officeDocument/2006/relationships/image" Target="../media/image12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12.png"/><Relationship Id="rId4" Type="http://schemas.openxmlformats.org/officeDocument/2006/relationships/image" Target="../media/image78.png"/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84.png"/><Relationship Id="rId4" Type="http://schemas.openxmlformats.org/officeDocument/2006/relationships/image" Target="../media/image12.png"/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91.png"/><Relationship Id="rId7" Type="http://schemas.openxmlformats.org/officeDocument/2006/relationships/image" Target="../media/image12.png"/><Relationship Id="rId6" Type="http://schemas.openxmlformats.org/officeDocument/2006/relationships/image" Target="../media/image90.png"/><Relationship Id="rId5" Type="http://schemas.openxmlformats.org/officeDocument/2006/relationships/image" Target="../media/image89.jpeg"/><Relationship Id="rId4" Type="http://schemas.openxmlformats.org/officeDocument/2006/relationships/image" Target="../media/image88.jpeg"/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1" Type="http://schemas.openxmlformats.org/officeDocument/2006/relationships/image" Target="../media/image92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98.png"/><Relationship Id="rId7" Type="http://schemas.openxmlformats.org/officeDocument/2006/relationships/image" Target="../media/image12.png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jpeg"/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3" Type="http://schemas.openxmlformats.org/officeDocument/2006/relationships/image" Target="../media/image101.png"/><Relationship Id="rId12" Type="http://schemas.openxmlformats.org/officeDocument/2006/relationships/image" Target="../media/image100.png"/><Relationship Id="rId11" Type="http://schemas.openxmlformats.org/officeDocument/2006/relationships/image" Target="../media/image99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4.jpe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7" Type="http://schemas.openxmlformats.org/officeDocument/2006/relationships/image" Target="../media/image4.jpeg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image" Target="../media/image11.png"/><Relationship Id="rId7" Type="http://schemas.openxmlformats.org/officeDocument/2006/relationships/image" Target="../media/image110.png"/><Relationship Id="rId6" Type="http://schemas.openxmlformats.org/officeDocument/2006/relationships/image" Target="../media/image4.jpeg"/><Relationship Id="rId5" Type="http://schemas.openxmlformats.org/officeDocument/2006/relationships/image" Target="../media/image109.png"/><Relationship Id="rId4" Type="http://schemas.openxmlformats.org/officeDocument/2006/relationships/image" Target="../media/image12.png"/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jpe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119.png"/><Relationship Id="rId5" Type="http://schemas.openxmlformats.org/officeDocument/2006/relationships/image" Target="../media/image12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0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7" Type="http://schemas.openxmlformats.org/officeDocument/2006/relationships/image" Target="../media/image4.jpeg"/><Relationship Id="rId6" Type="http://schemas.openxmlformats.org/officeDocument/2006/relationships/image" Target="../media/image12.png"/><Relationship Id="rId5" Type="http://schemas.openxmlformats.org/officeDocument/2006/relationships/image" Target="../media/image124.png"/><Relationship Id="rId4" Type="http://schemas.openxmlformats.org/officeDocument/2006/relationships/image" Target="../media/image11.png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0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129.png"/><Relationship Id="rId5" Type="http://schemas.openxmlformats.org/officeDocument/2006/relationships/image" Target="../media/image12.png"/><Relationship Id="rId4" Type="http://schemas.openxmlformats.org/officeDocument/2006/relationships/image" Target="../media/image128.png"/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136.png"/><Relationship Id="rId7" Type="http://schemas.openxmlformats.org/officeDocument/2006/relationships/image" Target="../media/image12.png"/><Relationship Id="rId6" Type="http://schemas.openxmlformats.org/officeDocument/2006/relationships/image" Target="../media/image135.pn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2" Type="http://schemas.openxmlformats.org/officeDocument/2006/relationships/image" Target="../media/image138.png"/><Relationship Id="rId11" Type="http://schemas.openxmlformats.org/officeDocument/2006/relationships/image" Target="../media/image11.png"/><Relationship Id="rId10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141.png"/><Relationship Id="rId4" Type="http://schemas.openxmlformats.org/officeDocument/2006/relationships/image" Target="../media/image12.png"/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145.png"/><Relationship Id="rId4" Type="http://schemas.openxmlformats.org/officeDocument/2006/relationships/image" Target="../media/image12.png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7" Type="http://schemas.openxmlformats.org/officeDocument/2006/relationships/image" Target="../media/image4.jpeg"/><Relationship Id="rId6" Type="http://schemas.openxmlformats.org/officeDocument/2006/relationships/image" Target="../media/image11.png"/><Relationship Id="rId5" Type="http://schemas.openxmlformats.org/officeDocument/2006/relationships/image" Target="../media/image149.png"/><Relationship Id="rId4" Type="http://schemas.openxmlformats.org/officeDocument/2006/relationships/image" Target="../media/image12.png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16.png"/><Relationship Id="rId4" Type="http://schemas.openxmlformats.org/officeDocument/2006/relationships/image" Target="../media/image12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4.jpeg"/><Relationship Id="rId7" Type="http://schemas.openxmlformats.org/officeDocument/2006/relationships/image" Target="../media/image11.png"/><Relationship Id="rId6" Type="http://schemas.openxmlformats.org/officeDocument/2006/relationships/image" Target="../media/image12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161.png"/><Relationship Id="rId7" Type="http://schemas.openxmlformats.org/officeDocument/2006/relationships/image" Target="../media/image12.png"/><Relationship Id="rId6" Type="http://schemas.openxmlformats.org/officeDocument/2006/relationships/image" Target="../media/image160.pn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1" Type="http://schemas.openxmlformats.org/officeDocument/2006/relationships/image" Target="../media/image162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165.png"/><Relationship Id="rId4" Type="http://schemas.openxmlformats.org/officeDocument/2006/relationships/image" Target="../media/image12.png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172.png"/><Relationship Id="rId7" Type="http://schemas.openxmlformats.org/officeDocument/2006/relationships/image" Target="../media/image12.png"/><Relationship Id="rId6" Type="http://schemas.openxmlformats.org/officeDocument/2006/relationships/image" Target="../media/image171.pn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1" Type="http://schemas.openxmlformats.org/officeDocument/2006/relationships/image" Target="../media/image173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177.png"/><Relationship Id="rId5" Type="http://schemas.openxmlformats.org/officeDocument/2006/relationships/image" Target="../media/image12.png"/><Relationship Id="rId4" Type="http://schemas.openxmlformats.org/officeDocument/2006/relationships/image" Target="../media/image176.png"/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7" Type="http://schemas.openxmlformats.org/officeDocument/2006/relationships/image" Target="../media/image4.jpeg"/><Relationship Id="rId6" Type="http://schemas.openxmlformats.org/officeDocument/2006/relationships/image" Target="../media/image18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86.png"/><Relationship Id="rId7" Type="http://schemas.openxmlformats.org/officeDocument/2006/relationships/image" Target="../media/image185.png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4.jpe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7" Type="http://schemas.openxmlformats.org/officeDocument/2006/relationships/image" Target="../media/image191.png"/><Relationship Id="rId6" Type="http://schemas.openxmlformats.org/officeDocument/2006/relationships/image" Target="../media/image12.png"/><Relationship Id="rId5" Type="http://schemas.openxmlformats.org/officeDocument/2006/relationships/image" Target="../media/image4.jpeg"/><Relationship Id="rId4" Type="http://schemas.openxmlformats.org/officeDocument/2006/relationships/image" Target="../media/image190.png"/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0.jpeg"/><Relationship Id="rId8" Type="http://schemas.openxmlformats.org/officeDocument/2006/relationships/image" Target="../media/image199.jpeg"/><Relationship Id="rId7" Type="http://schemas.openxmlformats.org/officeDocument/2006/relationships/image" Target="../media/image198.jpeg"/><Relationship Id="rId6" Type="http://schemas.openxmlformats.org/officeDocument/2006/relationships/image" Target="../media/image197.jpeg"/><Relationship Id="rId5" Type="http://schemas.openxmlformats.org/officeDocument/2006/relationships/image" Target="../media/image196.jpeg"/><Relationship Id="rId4" Type="http://schemas.openxmlformats.org/officeDocument/2006/relationships/image" Target="../media/image195.png"/><Relationship Id="rId3" Type="http://schemas.openxmlformats.org/officeDocument/2006/relationships/image" Target="../media/image194.jpeg"/><Relationship Id="rId2" Type="http://schemas.openxmlformats.org/officeDocument/2006/relationships/image" Target="../media/image193.jpeg"/><Relationship Id="rId16" Type="http://schemas.openxmlformats.org/officeDocument/2006/relationships/image" Target="../media/image204.png"/><Relationship Id="rId15" Type="http://schemas.openxmlformats.org/officeDocument/2006/relationships/image" Target="../media/image11.png"/><Relationship Id="rId14" Type="http://schemas.openxmlformats.org/officeDocument/2006/relationships/image" Target="../media/image4.jpeg"/><Relationship Id="rId13" Type="http://schemas.openxmlformats.org/officeDocument/2006/relationships/image" Target="../media/image203.png"/><Relationship Id="rId12" Type="http://schemas.openxmlformats.org/officeDocument/2006/relationships/image" Target="../media/image12.png"/><Relationship Id="rId11" Type="http://schemas.openxmlformats.org/officeDocument/2006/relationships/image" Target="../media/image202.jpeg"/><Relationship Id="rId10" Type="http://schemas.openxmlformats.org/officeDocument/2006/relationships/image" Target="../media/image20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jpeg"/><Relationship Id="rId7" Type="http://schemas.openxmlformats.org/officeDocument/2006/relationships/image" Target="../media/image209.png"/><Relationship Id="rId6" Type="http://schemas.openxmlformats.org/officeDocument/2006/relationships/image" Target="../media/image12.png"/><Relationship Id="rId5" Type="http://schemas.openxmlformats.org/officeDocument/2006/relationships/image" Target="../media/image208.png"/><Relationship Id="rId4" Type="http://schemas.openxmlformats.org/officeDocument/2006/relationships/image" Target="../media/image207.jpeg"/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0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23.png"/><Relationship Id="rId7" Type="http://schemas.openxmlformats.org/officeDocument/2006/relationships/image" Target="../media/image12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1" Type="http://schemas.openxmlformats.org/officeDocument/2006/relationships/image" Target="../media/image24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jpeg"/><Relationship Id="rId7" Type="http://schemas.openxmlformats.org/officeDocument/2006/relationships/image" Target="../media/image215.png"/><Relationship Id="rId6" Type="http://schemas.openxmlformats.org/officeDocument/2006/relationships/image" Target="../media/image12.png"/><Relationship Id="rId5" Type="http://schemas.openxmlformats.org/officeDocument/2006/relationships/image" Target="../media/image214.png"/><Relationship Id="rId4" Type="http://schemas.openxmlformats.org/officeDocument/2006/relationships/image" Target="../media/image213.jpeg"/><Relationship Id="rId3" Type="http://schemas.openxmlformats.org/officeDocument/2006/relationships/image" Target="../media/image212.jpeg"/><Relationship Id="rId2" Type="http://schemas.openxmlformats.org/officeDocument/2006/relationships/image" Target="../media/image211.jpeg"/><Relationship Id="rId10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jpeg"/><Relationship Id="rId7" Type="http://schemas.openxmlformats.org/officeDocument/2006/relationships/image" Target="../media/image221.png"/><Relationship Id="rId6" Type="http://schemas.openxmlformats.org/officeDocument/2006/relationships/image" Target="../media/image12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217.jpeg"/><Relationship Id="rId10" Type="http://schemas.openxmlformats.org/officeDocument/2006/relationships/image" Target="../media/image22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228.png"/><Relationship Id="rId7" Type="http://schemas.openxmlformats.org/officeDocument/2006/relationships/image" Target="../media/image12.png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jpeg"/><Relationship Id="rId3" Type="http://schemas.openxmlformats.org/officeDocument/2006/relationships/image" Target="../media/image224.jpeg"/><Relationship Id="rId2" Type="http://schemas.openxmlformats.org/officeDocument/2006/relationships/image" Target="../media/image223.jpeg"/><Relationship Id="rId11" Type="http://schemas.openxmlformats.org/officeDocument/2006/relationships/image" Target="../media/image229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4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233.png"/><Relationship Id="rId5" Type="http://schemas.openxmlformats.org/officeDocument/2006/relationships/image" Target="../media/image12.png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237.png"/><Relationship Id="rId4" Type="http://schemas.openxmlformats.org/officeDocument/2006/relationships/image" Target="../media/image12.png"/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5.png"/><Relationship Id="rId8" Type="http://schemas.openxmlformats.org/officeDocument/2006/relationships/image" Target="../media/image12.png"/><Relationship Id="rId7" Type="http://schemas.openxmlformats.org/officeDocument/2006/relationships/image" Target="../media/image244.png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jpeg"/><Relationship Id="rId3" Type="http://schemas.openxmlformats.org/officeDocument/2006/relationships/image" Target="../media/image240.png"/><Relationship Id="rId2" Type="http://schemas.openxmlformats.org/officeDocument/2006/relationships/image" Target="../media/image239.jpeg"/><Relationship Id="rId12" Type="http://schemas.openxmlformats.org/officeDocument/2006/relationships/image" Target="../media/image246.png"/><Relationship Id="rId11" Type="http://schemas.openxmlformats.org/officeDocument/2006/relationships/image" Target="../media/image11.png"/><Relationship Id="rId10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jpeg"/><Relationship Id="rId7" Type="http://schemas.openxmlformats.org/officeDocument/2006/relationships/image" Target="../media/image251.png"/><Relationship Id="rId6" Type="http://schemas.openxmlformats.org/officeDocument/2006/relationships/image" Target="../media/image12.png"/><Relationship Id="rId5" Type="http://schemas.openxmlformats.org/officeDocument/2006/relationships/image" Target="../media/image250.png"/><Relationship Id="rId4" Type="http://schemas.openxmlformats.org/officeDocument/2006/relationships/image" Target="../media/image249.jpeg"/><Relationship Id="rId3" Type="http://schemas.openxmlformats.org/officeDocument/2006/relationships/image" Target="../media/image248.jpeg"/><Relationship Id="rId2" Type="http://schemas.openxmlformats.org/officeDocument/2006/relationships/image" Target="../media/image247.jpeg"/><Relationship Id="rId10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258.png"/><Relationship Id="rId7" Type="http://schemas.openxmlformats.org/officeDocument/2006/relationships/image" Target="../media/image12.png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3" Type="http://schemas.openxmlformats.org/officeDocument/2006/relationships/image" Target="../media/image254.jpeg"/><Relationship Id="rId2" Type="http://schemas.openxmlformats.org/officeDocument/2006/relationships/image" Target="../media/image253.jpeg"/><Relationship Id="rId11" Type="http://schemas.openxmlformats.org/officeDocument/2006/relationships/image" Target="../media/image259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4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263.png"/><Relationship Id="rId5" Type="http://schemas.openxmlformats.org/officeDocument/2006/relationships/image" Target="../media/image12.png"/><Relationship Id="rId4" Type="http://schemas.openxmlformats.org/officeDocument/2006/relationships/image" Target="../media/image262.png"/><Relationship Id="rId3" Type="http://schemas.openxmlformats.org/officeDocument/2006/relationships/image" Target="../media/image261.jpeg"/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7" Type="http://schemas.openxmlformats.org/officeDocument/2006/relationships/image" Target="../media/image4.jpeg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267.png"/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4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3.png"/><Relationship Id="rId8" Type="http://schemas.openxmlformats.org/officeDocument/2006/relationships/image" Target="../media/image11.png"/><Relationship Id="rId7" Type="http://schemas.openxmlformats.org/officeDocument/2006/relationships/image" Target="../media/image272.png"/><Relationship Id="rId6" Type="http://schemas.openxmlformats.org/officeDocument/2006/relationships/image" Target="../media/image4.jpeg"/><Relationship Id="rId5" Type="http://schemas.openxmlformats.org/officeDocument/2006/relationships/image" Target="../media/image271.png"/><Relationship Id="rId4" Type="http://schemas.openxmlformats.org/officeDocument/2006/relationships/image" Target="../media/image12.png"/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8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277.png"/><Relationship Id="rId5" Type="http://schemas.openxmlformats.org/officeDocument/2006/relationships/image" Target="../media/image12.png"/><Relationship Id="rId4" Type="http://schemas.openxmlformats.org/officeDocument/2006/relationships/image" Target="../media/image276.png"/><Relationship Id="rId3" Type="http://schemas.openxmlformats.org/officeDocument/2006/relationships/image" Target="../media/image275.jpe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jpeg"/><Relationship Id="rId7" Type="http://schemas.openxmlformats.org/officeDocument/2006/relationships/image" Target="../media/image283.png"/><Relationship Id="rId6" Type="http://schemas.openxmlformats.org/officeDocument/2006/relationships/image" Target="../media/image12.png"/><Relationship Id="rId5" Type="http://schemas.openxmlformats.org/officeDocument/2006/relationships/image" Target="../media/image282.jpeg"/><Relationship Id="rId4" Type="http://schemas.openxmlformats.org/officeDocument/2006/relationships/image" Target="../media/image281.png"/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0" Type="http://schemas.openxmlformats.org/officeDocument/2006/relationships/image" Target="../media/image28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7" Type="http://schemas.openxmlformats.org/officeDocument/2006/relationships/image" Target="../media/image12.png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11.png"/><Relationship Id="rId3" Type="http://schemas.openxmlformats.org/officeDocument/2006/relationships/image" Target="../media/image28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7" Type="http://schemas.openxmlformats.org/officeDocument/2006/relationships/image" Target="../media/image11.png"/><Relationship Id="rId6" Type="http://schemas.openxmlformats.org/officeDocument/2006/relationships/image" Target="../media/image291.png"/><Relationship Id="rId5" Type="http://schemas.openxmlformats.org/officeDocument/2006/relationships/image" Target="../media/image4.jpeg"/><Relationship Id="rId4" Type="http://schemas.openxmlformats.org/officeDocument/2006/relationships/image" Target="../media/image12.png"/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7" Type="http://schemas.openxmlformats.org/officeDocument/2006/relationships/image" Target="../media/image11.png"/><Relationship Id="rId6" Type="http://schemas.openxmlformats.org/officeDocument/2006/relationships/image" Target="../media/image295.png"/><Relationship Id="rId5" Type="http://schemas.openxmlformats.org/officeDocument/2006/relationships/image" Target="../media/image4.jpeg"/><Relationship Id="rId4" Type="http://schemas.openxmlformats.org/officeDocument/2006/relationships/image" Target="../media/image294.png"/><Relationship Id="rId3" Type="http://schemas.openxmlformats.org/officeDocument/2006/relationships/image" Target="../media/image29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7" Type="http://schemas.openxmlformats.org/officeDocument/2006/relationships/image" Target="../media/image11.png"/><Relationship Id="rId6" Type="http://schemas.openxmlformats.org/officeDocument/2006/relationships/image" Target="../media/image12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3" Type="http://schemas.openxmlformats.org/officeDocument/2006/relationships/image" Target="../media/image4.jpe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04.png"/><Relationship Id="rId4" Type="http://schemas.openxmlformats.org/officeDocument/2006/relationships/image" Target="../media/image303.png"/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7" Type="http://schemas.openxmlformats.org/officeDocument/2006/relationships/image" Target="../media/image11.png"/><Relationship Id="rId6" Type="http://schemas.openxmlformats.org/officeDocument/2006/relationships/image" Target="../media/image307.png"/><Relationship Id="rId5" Type="http://schemas.openxmlformats.org/officeDocument/2006/relationships/image" Target="../media/image4.jpeg"/><Relationship Id="rId4" Type="http://schemas.openxmlformats.org/officeDocument/2006/relationships/image" Target="../media/image12.png"/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jpeg"/><Relationship Id="rId7" Type="http://schemas.openxmlformats.org/officeDocument/2006/relationships/image" Target="../media/image313.png"/><Relationship Id="rId6" Type="http://schemas.openxmlformats.org/officeDocument/2006/relationships/image" Target="../media/image12.png"/><Relationship Id="rId5" Type="http://schemas.openxmlformats.org/officeDocument/2006/relationships/image" Target="../media/image312.jpeg"/><Relationship Id="rId4" Type="http://schemas.openxmlformats.org/officeDocument/2006/relationships/image" Target="../media/image311.png"/><Relationship Id="rId3" Type="http://schemas.openxmlformats.org/officeDocument/2006/relationships/image" Target="../media/image310.jpeg"/><Relationship Id="rId2" Type="http://schemas.openxmlformats.org/officeDocument/2006/relationships/image" Target="../media/image309.png"/><Relationship Id="rId10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1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7" Type="http://schemas.openxmlformats.org/officeDocument/2006/relationships/image" Target="../media/image4.jpeg"/><Relationship Id="rId6" Type="http://schemas.openxmlformats.org/officeDocument/2006/relationships/image" Target="../media/image12.png"/><Relationship Id="rId5" Type="http://schemas.openxmlformats.org/officeDocument/2006/relationships/image" Target="../media/image317.png"/><Relationship Id="rId4" Type="http://schemas.openxmlformats.org/officeDocument/2006/relationships/image" Target="../media/image11.png"/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5.png"/><Relationship Id="rId8" Type="http://schemas.openxmlformats.org/officeDocument/2006/relationships/image" Target="../media/image12.png"/><Relationship Id="rId7" Type="http://schemas.openxmlformats.org/officeDocument/2006/relationships/image" Target="../media/image324.jpeg"/><Relationship Id="rId6" Type="http://schemas.openxmlformats.org/officeDocument/2006/relationships/image" Target="../media/image323.png"/><Relationship Id="rId5" Type="http://schemas.openxmlformats.org/officeDocument/2006/relationships/image" Target="../media/image322.jpeg"/><Relationship Id="rId4" Type="http://schemas.openxmlformats.org/officeDocument/2006/relationships/image" Target="../media/image321.jpeg"/><Relationship Id="rId3" Type="http://schemas.openxmlformats.org/officeDocument/2006/relationships/image" Target="../media/image320.jpeg"/><Relationship Id="rId2" Type="http://schemas.openxmlformats.org/officeDocument/2006/relationships/image" Target="../media/image319.jpeg"/><Relationship Id="rId12" Type="http://schemas.openxmlformats.org/officeDocument/2006/relationships/image" Target="../media/image326.png"/><Relationship Id="rId11" Type="http://schemas.openxmlformats.org/officeDocument/2006/relationships/image" Target="../media/image11.png"/><Relationship Id="rId10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332.png"/><Relationship Id="rId7" Type="http://schemas.openxmlformats.org/officeDocument/2006/relationships/image" Target="../media/image12.png"/><Relationship Id="rId6" Type="http://schemas.openxmlformats.org/officeDocument/2006/relationships/image" Target="../media/image331.jpeg"/><Relationship Id="rId5" Type="http://schemas.openxmlformats.org/officeDocument/2006/relationships/image" Target="../media/image330.png"/><Relationship Id="rId4" Type="http://schemas.openxmlformats.org/officeDocument/2006/relationships/image" Target="../media/image329.png"/><Relationship Id="rId3" Type="http://schemas.openxmlformats.org/officeDocument/2006/relationships/image" Target="../media/image328.jpeg"/><Relationship Id="rId2" Type="http://schemas.openxmlformats.org/officeDocument/2006/relationships/image" Target="../media/image327.jpeg"/><Relationship Id="rId11" Type="http://schemas.openxmlformats.org/officeDocument/2006/relationships/image" Target="../media/image333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8.png"/><Relationship Id="rId8" Type="http://schemas.openxmlformats.org/officeDocument/2006/relationships/image" Target="../media/image337.png"/><Relationship Id="rId7" Type="http://schemas.openxmlformats.org/officeDocument/2006/relationships/image" Target="../media/image336.png"/><Relationship Id="rId6" Type="http://schemas.openxmlformats.org/officeDocument/2006/relationships/image" Target="../media/image4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35.png"/><Relationship Id="rId20" Type="http://schemas.openxmlformats.org/officeDocument/2006/relationships/image" Target="../media/image349.png"/><Relationship Id="rId2" Type="http://schemas.openxmlformats.org/officeDocument/2006/relationships/image" Target="../media/image334.png"/><Relationship Id="rId19" Type="http://schemas.openxmlformats.org/officeDocument/2006/relationships/image" Target="../media/image348.jpeg"/><Relationship Id="rId18" Type="http://schemas.openxmlformats.org/officeDocument/2006/relationships/image" Target="../media/image347.png"/><Relationship Id="rId17" Type="http://schemas.openxmlformats.org/officeDocument/2006/relationships/image" Target="../media/image346.png"/><Relationship Id="rId16" Type="http://schemas.openxmlformats.org/officeDocument/2006/relationships/image" Target="../media/image345.png"/><Relationship Id="rId15" Type="http://schemas.openxmlformats.org/officeDocument/2006/relationships/image" Target="../media/image344.png"/><Relationship Id="rId14" Type="http://schemas.openxmlformats.org/officeDocument/2006/relationships/image" Target="../media/image343.png"/><Relationship Id="rId13" Type="http://schemas.openxmlformats.org/officeDocument/2006/relationships/image" Target="../media/image342.png"/><Relationship Id="rId12" Type="http://schemas.openxmlformats.org/officeDocument/2006/relationships/image" Target="../media/image341.png"/><Relationship Id="rId11" Type="http://schemas.openxmlformats.org/officeDocument/2006/relationships/image" Target="../media/image340.png"/><Relationship Id="rId10" Type="http://schemas.openxmlformats.org/officeDocument/2006/relationships/image" Target="../media/image33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7.png"/><Relationship Id="rId8" Type="http://schemas.openxmlformats.org/officeDocument/2006/relationships/image" Target="../media/image356.png"/><Relationship Id="rId7" Type="http://schemas.openxmlformats.org/officeDocument/2006/relationships/image" Target="../media/image355.png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6" Type="http://schemas.openxmlformats.org/officeDocument/2006/relationships/image" Target="../media/image361.png"/><Relationship Id="rId15" Type="http://schemas.openxmlformats.org/officeDocument/2006/relationships/image" Target="../media/image11.png"/><Relationship Id="rId14" Type="http://schemas.openxmlformats.org/officeDocument/2006/relationships/image" Target="../media/image4.jpeg"/><Relationship Id="rId13" Type="http://schemas.openxmlformats.org/officeDocument/2006/relationships/image" Target="../media/image360.png"/><Relationship Id="rId12" Type="http://schemas.openxmlformats.org/officeDocument/2006/relationships/image" Target="../media/image359.png"/><Relationship Id="rId11" Type="http://schemas.openxmlformats.org/officeDocument/2006/relationships/image" Target="../media/image358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367.png"/><Relationship Id="rId7" Type="http://schemas.openxmlformats.org/officeDocument/2006/relationships/image" Target="../media/image366.jpeg"/><Relationship Id="rId6" Type="http://schemas.openxmlformats.org/officeDocument/2006/relationships/image" Target="../media/image12.png"/><Relationship Id="rId5" Type="http://schemas.openxmlformats.org/officeDocument/2006/relationships/image" Target="../media/image365.jpeg"/><Relationship Id="rId4" Type="http://schemas.openxmlformats.org/officeDocument/2006/relationships/image" Target="../media/image364.png"/><Relationship Id="rId3" Type="http://schemas.openxmlformats.org/officeDocument/2006/relationships/image" Target="../media/image363.jpeg"/><Relationship Id="rId2" Type="http://schemas.openxmlformats.org/officeDocument/2006/relationships/image" Target="../media/image362.jpeg"/><Relationship Id="rId12" Type="http://schemas.openxmlformats.org/officeDocument/2006/relationships/image" Target="../media/image11.png"/><Relationship Id="rId11" Type="http://schemas.openxmlformats.org/officeDocument/2006/relationships/image" Target="../media/image369.png"/><Relationship Id="rId10" Type="http://schemas.openxmlformats.org/officeDocument/2006/relationships/image" Target="../media/image36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3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372.png"/><Relationship Id="rId4" Type="http://schemas.openxmlformats.org/officeDocument/2006/relationships/image" Target="../media/image12.png"/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376.png"/><Relationship Id="rId4" Type="http://schemas.openxmlformats.org/officeDocument/2006/relationships/image" Target="../media/image12.png"/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4.png"/><Relationship Id="rId8" Type="http://schemas.openxmlformats.org/officeDocument/2006/relationships/image" Target="../media/image383.png"/><Relationship Id="rId7" Type="http://schemas.openxmlformats.org/officeDocument/2006/relationships/image" Target="../media/image12.png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Relationship Id="rId3" Type="http://schemas.openxmlformats.org/officeDocument/2006/relationships/image" Target="../media/image379.png"/><Relationship Id="rId2" Type="http://schemas.openxmlformats.org/officeDocument/2006/relationships/image" Target="../media/image378.png"/><Relationship Id="rId13" Type="http://schemas.openxmlformats.org/officeDocument/2006/relationships/image" Target="../media/image386.png"/><Relationship Id="rId12" Type="http://schemas.openxmlformats.org/officeDocument/2006/relationships/image" Target="../media/image11.png"/><Relationship Id="rId11" Type="http://schemas.openxmlformats.org/officeDocument/2006/relationships/image" Target="../media/image4.jpeg"/><Relationship Id="rId10" Type="http://schemas.openxmlformats.org/officeDocument/2006/relationships/image" Target="../media/image38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392.png"/><Relationship Id="rId7" Type="http://schemas.openxmlformats.org/officeDocument/2006/relationships/image" Target="../media/image12.png"/><Relationship Id="rId6" Type="http://schemas.openxmlformats.org/officeDocument/2006/relationships/image" Target="../media/image391.png"/><Relationship Id="rId5" Type="http://schemas.openxmlformats.org/officeDocument/2006/relationships/image" Target="../media/image390.jpeg"/><Relationship Id="rId4" Type="http://schemas.openxmlformats.org/officeDocument/2006/relationships/image" Target="../media/image389.jpeg"/><Relationship Id="rId3" Type="http://schemas.openxmlformats.org/officeDocument/2006/relationships/image" Target="../media/image388.jpeg"/><Relationship Id="rId2" Type="http://schemas.openxmlformats.org/officeDocument/2006/relationships/image" Target="../media/image387.jpeg"/><Relationship Id="rId11" Type="http://schemas.openxmlformats.org/officeDocument/2006/relationships/image" Target="../media/image393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7" Type="http://schemas.openxmlformats.org/officeDocument/2006/relationships/image" Target="../media/image4.jpe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jpeg"/><Relationship Id="rId7" Type="http://schemas.openxmlformats.org/officeDocument/2006/relationships/image" Target="../media/image398.png"/><Relationship Id="rId6" Type="http://schemas.openxmlformats.org/officeDocument/2006/relationships/image" Target="../media/image12.png"/><Relationship Id="rId5" Type="http://schemas.openxmlformats.org/officeDocument/2006/relationships/image" Target="../media/image397.png"/><Relationship Id="rId4" Type="http://schemas.openxmlformats.org/officeDocument/2006/relationships/image" Target="../media/image396.png"/><Relationship Id="rId3" Type="http://schemas.openxmlformats.org/officeDocument/2006/relationships/image" Target="../media/image395.png"/><Relationship Id="rId2" Type="http://schemas.openxmlformats.org/officeDocument/2006/relationships/image" Target="../media/image394.jpeg"/><Relationship Id="rId10" Type="http://schemas.openxmlformats.org/officeDocument/2006/relationships/image" Target="../media/image39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7.png"/><Relationship Id="rId8" Type="http://schemas.openxmlformats.org/officeDocument/2006/relationships/image" Target="../media/image406.png"/><Relationship Id="rId7" Type="http://schemas.openxmlformats.org/officeDocument/2006/relationships/image" Target="../media/image405.png"/><Relationship Id="rId6" Type="http://schemas.openxmlformats.org/officeDocument/2006/relationships/image" Target="../media/image404.png"/><Relationship Id="rId5" Type="http://schemas.openxmlformats.org/officeDocument/2006/relationships/image" Target="../media/image403.jpeg"/><Relationship Id="rId4" Type="http://schemas.openxmlformats.org/officeDocument/2006/relationships/image" Target="../media/image402.png"/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6" Type="http://schemas.openxmlformats.org/officeDocument/2006/relationships/image" Target="../media/image411.png"/><Relationship Id="rId15" Type="http://schemas.openxmlformats.org/officeDocument/2006/relationships/image" Target="../media/image11.png"/><Relationship Id="rId14" Type="http://schemas.openxmlformats.org/officeDocument/2006/relationships/image" Target="../media/image410.png"/><Relationship Id="rId13" Type="http://schemas.openxmlformats.org/officeDocument/2006/relationships/image" Target="../media/image4.jpeg"/><Relationship Id="rId12" Type="http://schemas.openxmlformats.org/officeDocument/2006/relationships/image" Target="../media/image409.png"/><Relationship Id="rId11" Type="http://schemas.openxmlformats.org/officeDocument/2006/relationships/image" Target="../media/image408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6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415.png"/><Relationship Id="rId5" Type="http://schemas.openxmlformats.org/officeDocument/2006/relationships/image" Target="../media/image12.png"/><Relationship Id="rId4" Type="http://schemas.openxmlformats.org/officeDocument/2006/relationships/image" Target="../media/image414.png"/><Relationship Id="rId3" Type="http://schemas.openxmlformats.org/officeDocument/2006/relationships/image" Target="../media/image413.jpeg"/><Relationship Id="rId2" Type="http://schemas.openxmlformats.org/officeDocument/2006/relationships/image" Target="../media/image41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420.png"/><Relationship Id="rId5" Type="http://schemas.openxmlformats.org/officeDocument/2006/relationships/image" Target="../media/image12.png"/><Relationship Id="rId4" Type="http://schemas.openxmlformats.org/officeDocument/2006/relationships/image" Target="../media/image419.png"/><Relationship Id="rId3" Type="http://schemas.openxmlformats.org/officeDocument/2006/relationships/image" Target="../media/image418.jpeg"/><Relationship Id="rId2" Type="http://schemas.openxmlformats.org/officeDocument/2006/relationships/image" Target="../media/image417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6.png"/><Relationship Id="rId8" Type="http://schemas.openxmlformats.org/officeDocument/2006/relationships/image" Target="../media/image425.png"/><Relationship Id="rId7" Type="http://schemas.openxmlformats.org/officeDocument/2006/relationships/image" Target="../media/image424.png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2.png"/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0" Type="http://schemas.openxmlformats.org/officeDocument/2006/relationships/image" Target="../media/image42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2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431.png"/><Relationship Id="rId5" Type="http://schemas.openxmlformats.org/officeDocument/2006/relationships/image" Target="../media/image12.png"/><Relationship Id="rId4" Type="http://schemas.openxmlformats.org/officeDocument/2006/relationships/image" Target="../media/image430.png"/><Relationship Id="rId3" Type="http://schemas.openxmlformats.org/officeDocument/2006/relationships/image" Target="../media/image429.jpeg"/><Relationship Id="rId2" Type="http://schemas.openxmlformats.org/officeDocument/2006/relationships/image" Target="../media/image428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9.png"/><Relationship Id="rId8" Type="http://schemas.openxmlformats.org/officeDocument/2006/relationships/image" Target="../media/image12.png"/><Relationship Id="rId7" Type="http://schemas.openxmlformats.org/officeDocument/2006/relationships/image" Target="../media/image438.png"/><Relationship Id="rId6" Type="http://schemas.openxmlformats.org/officeDocument/2006/relationships/image" Target="../media/image437.png"/><Relationship Id="rId5" Type="http://schemas.openxmlformats.org/officeDocument/2006/relationships/image" Target="../media/image436.png"/><Relationship Id="rId4" Type="http://schemas.openxmlformats.org/officeDocument/2006/relationships/image" Target="../media/image435.png"/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4" Type="http://schemas.openxmlformats.org/officeDocument/2006/relationships/image" Target="../media/image442.png"/><Relationship Id="rId13" Type="http://schemas.openxmlformats.org/officeDocument/2006/relationships/image" Target="../media/image441.png"/><Relationship Id="rId12" Type="http://schemas.openxmlformats.org/officeDocument/2006/relationships/image" Target="../media/image440.png"/><Relationship Id="rId11" Type="http://schemas.openxmlformats.org/officeDocument/2006/relationships/image" Target="../media/image11.png"/><Relationship Id="rId10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0.png"/><Relationship Id="rId8" Type="http://schemas.openxmlformats.org/officeDocument/2006/relationships/image" Target="../media/image449.png"/><Relationship Id="rId7" Type="http://schemas.openxmlformats.org/officeDocument/2006/relationships/image" Target="../media/image448.png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Relationship Id="rId3" Type="http://schemas.openxmlformats.org/officeDocument/2006/relationships/image" Target="../media/image444.png"/><Relationship Id="rId26" Type="http://schemas.openxmlformats.org/officeDocument/2006/relationships/image" Target="../media/image463.png"/><Relationship Id="rId25" Type="http://schemas.openxmlformats.org/officeDocument/2006/relationships/image" Target="../media/image462.png"/><Relationship Id="rId24" Type="http://schemas.openxmlformats.org/officeDocument/2006/relationships/image" Target="../media/image11.png"/><Relationship Id="rId23" Type="http://schemas.openxmlformats.org/officeDocument/2006/relationships/image" Target="../media/image461.png"/><Relationship Id="rId22" Type="http://schemas.openxmlformats.org/officeDocument/2006/relationships/image" Target="../media/image460.png"/><Relationship Id="rId21" Type="http://schemas.openxmlformats.org/officeDocument/2006/relationships/image" Target="../media/image459.png"/><Relationship Id="rId20" Type="http://schemas.openxmlformats.org/officeDocument/2006/relationships/image" Target="../media/image458.png"/><Relationship Id="rId2" Type="http://schemas.openxmlformats.org/officeDocument/2006/relationships/image" Target="../media/image443.png"/><Relationship Id="rId19" Type="http://schemas.openxmlformats.org/officeDocument/2006/relationships/image" Target="../media/image457.png"/><Relationship Id="rId18" Type="http://schemas.openxmlformats.org/officeDocument/2006/relationships/image" Target="../media/image4.jpeg"/><Relationship Id="rId17" Type="http://schemas.openxmlformats.org/officeDocument/2006/relationships/image" Target="../media/image456.png"/><Relationship Id="rId16" Type="http://schemas.openxmlformats.org/officeDocument/2006/relationships/image" Target="../media/image455.png"/><Relationship Id="rId15" Type="http://schemas.openxmlformats.org/officeDocument/2006/relationships/image" Target="../media/image12.png"/><Relationship Id="rId14" Type="http://schemas.openxmlformats.org/officeDocument/2006/relationships/image" Target="../media/image454.png"/><Relationship Id="rId13" Type="http://schemas.openxmlformats.org/officeDocument/2006/relationships/image" Target="../media/image453.png"/><Relationship Id="rId12" Type="http://schemas.openxmlformats.org/officeDocument/2006/relationships/image" Target="../media/image452.png"/><Relationship Id="rId11" Type="http://schemas.openxmlformats.org/officeDocument/2006/relationships/image" Target="../media/image451.png"/><Relationship Id="rId10" Type="http://schemas.openxmlformats.org/officeDocument/2006/relationships/hyperlink" Target="https://ebruneton.github.io/precomputed_atmospheric_scattering/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9.png"/><Relationship Id="rId8" Type="http://schemas.openxmlformats.org/officeDocument/2006/relationships/image" Target="../media/image4.jpeg"/><Relationship Id="rId7" Type="http://schemas.openxmlformats.org/officeDocument/2006/relationships/image" Target="../media/image468.png"/><Relationship Id="rId6" Type="http://schemas.openxmlformats.org/officeDocument/2006/relationships/image" Target="../media/image12.png"/><Relationship Id="rId5" Type="http://schemas.openxmlformats.org/officeDocument/2006/relationships/image" Target="../media/image467.jpeg"/><Relationship Id="rId4" Type="http://schemas.openxmlformats.org/officeDocument/2006/relationships/image" Target="../media/image466.png"/><Relationship Id="rId3" Type="http://schemas.openxmlformats.org/officeDocument/2006/relationships/image" Target="../media/image465.png"/><Relationship Id="rId2" Type="http://schemas.openxmlformats.org/officeDocument/2006/relationships/image" Target="../media/image464.png"/><Relationship Id="rId11" Type="http://schemas.openxmlformats.org/officeDocument/2006/relationships/image" Target="../media/image47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8.png"/><Relationship Id="rId8" Type="http://schemas.openxmlformats.org/officeDocument/2006/relationships/image" Target="../media/image477.png"/><Relationship Id="rId7" Type="http://schemas.openxmlformats.org/officeDocument/2006/relationships/image" Target="../media/image476.png"/><Relationship Id="rId6" Type="http://schemas.openxmlformats.org/officeDocument/2006/relationships/image" Target="../media/image475.jpeg"/><Relationship Id="rId5" Type="http://schemas.openxmlformats.org/officeDocument/2006/relationships/image" Target="../media/image474.jpeg"/><Relationship Id="rId4" Type="http://schemas.openxmlformats.org/officeDocument/2006/relationships/image" Target="../media/image473.png"/><Relationship Id="rId3" Type="http://schemas.openxmlformats.org/officeDocument/2006/relationships/image" Target="../media/image472.jpeg"/><Relationship Id="rId2" Type="http://schemas.openxmlformats.org/officeDocument/2006/relationships/image" Target="../media/image471.png"/><Relationship Id="rId15" Type="http://schemas.openxmlformats.org/officeDocument/2006/relationships/image" Target="../media/image481.png"/><Relationship Id="rId14" Type="http://schemas.openxmlformats.org/officeDocument/2006/relationships/image" Target="../media/image11.png"/><Relationship Id="rId13" Type="http://schemas.openxmlformats.org/officeDocument/2006/relationships/image" Target="../media/image4.jpeg"/><Relationship Id="rId12" Type="http://schemas.openxmlformats.org/officeDocument/2006/relationships/image" Target="../media/image480.png"/><Relationship Id="rId11" Type="http://schemas.openxmlformats.org/officeDocument/2006/relationships/image" Target="../media/image479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.jpeg"/><Relationship Id="rId6" Type="http://schemas.openxmlformats.org/officeDocument/2006/relationships/image" Target="../media/image40.png"/><Relationship Id="rId5" Type="http://schemas.openxmlformats.org/officeDocument/2006/relationships/image" Target="../media/image12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7" Type="http://schemas.openxmlformats.org/officeDocument/2006/relationships/image" Target="../media/image484.png"/><Relationship Id="rId6" Type="http://schemas.openxmlformats.org/officeDocument/2006/relationships/image" Target="../media/image483.png"/><Relationship Id="rId5" Type="http://schemas.openxmlformats.org/officeDocument/2006/relationships/image" Target="../media/image12.png"/><Relationship Id="rId4" Type="http://schemas.openxmlformats.org/officeDocument/2006/relationships/image" Target="../media/image482.png"/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8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487.png"/><Relationship Id="rId4" Type="http://schemas.openxmlformats.org/officeDocument/2006/relationships/image" Target="../media/image12.png"/><Relationship Id="rId3" Type="http://schemas.openxmlformats.org/officeDocument/2006/relationships/image" Target="../media/image486.png"/><Relationship Id="rId2" Type="http://schemas.openxmlformats.org/officeDocument/2006/relationships/hyperlink" Target="https://diglib.eg.org/bitstream/handle/10.1111/cgf14050/v39i4pp013-022.pdf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4.jpeg"/><Relationship Id="rId7" Type="http://schemas.openxmlformats.org/officeDocument/2006/relationships/image" Target="../media/image493.png"/><Relationship Id="rId6" Type="http://schemas.openxmlformats.org/officeDocument/2006/relationships/image" Target="../media/image12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Relationship Id="rId3" Type="http://schemas.openxmlformats.org/officeDocument/2006/relationships/image" Target="../media/image490.jpeg"/><Relationship Id="rId2" Type="http://schemas.openxmlformats.org/officeDocument/2006/relationships/image" Target="../media/image489.jpeg"/><Relationship Id="rId10" Type="http://schemas.openxmlformats.org/officeDocument/2006/relationships/image" Target="../media/image49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501.png"/><Relationship Id="rId7" Type="http://schemas.openxmlformats.org/officeDocument/2006/relationships/image" Target="../media/image500.png"/><Relationship Id="rId6" Type="http://schemas.openxmlformats.org/officeDocument/2006/relationships/image" Target="../media/image499.png"/><Relationship Id="rId5" Type="http://schemas.openxmlformats.org/officeDocument/2006/relationships/image" Target="../media/image498.png"/><Relationship Id="rId4" Type="http://schemas.openxmlformats.org/officeDocument/2006/relationships/image" Target="../media/image497.jpeg"/><Relationship Id="rId3" Type="http://schemas.openxmlformats.org/officeDocument/2006/relationships/image" Target="../media/image496.jpeg"/><Relationship Id="rId2" Type="http://schemas.openxmlformats.org/officeDocument/2006/relationships/image" Target="../media/image495.png"/><Relationship Id="rId16" Type="http://schemas.openxmlformats.org/officeDocument/2006/relationships/image" Target="../media/image506.png"/><Relationship Id="rId15" Type="http://schemas.openxmlformats.org/officeDocument/2006/relationships/image" Target="../media/image11.png"/><Relationship Id="rId14" Type="http://schemas.openxmlformats.org/officeDocument/2006/relationships/image" Target="../media/image505.png"/><Relationship Id="rId13" Type="http://schemas.openxmlformats.org/officeDocument/2006/relationships/image" Target="../media/image504.png"/><Relationship Id="rId12" Type="http://schemas.openxmlformats.org/officeDocument/2006/relationships/image" Target="../media/image503.png"/><Relationship Id="rId11" Type="http://schemas.openxmlformats.org/officeDocument/2006/relationships/image" Target="../media/image4.jpeg"/><Relationship Id="rId10" Type="http://schemas.openxmlformats.org/officeDocument/2006/relationships/image" Target="../media/image50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image" Target="../media/image512.png"/><Relationship Id="rId7" Type="http://schemas.openxmlformats.org/officeDocument/2006/relationships/image" Target="../media/image12.png"/><Relationship Id="rId6" Type="http://schemas.openxmlformats.org/officeDocument/2006/relationships/image" Target="../media/image511.png"/><Relationship Id="rId5" Type="http://schemas.openxmlformats.org/officeDocument/2006/relationships/image" Target="../media/image510.jpeg"/><Relationship Id="rId4" Type="http://schemas.openxmlformats.org/officeDocument/2006/relationships/image" Target="../media/image509.png"/><Relationship Id="rId3" Type="http://schemas.openxmlformats.org/officeDocument/2006/relationships/image" Target="../media/image508.png"/><Relationship Id="rId2" Type="http://schemas.openxmlformats.org/officeDocument/2006/relationships/image" Target="../media/image507.png"/><Relationship Id="rId11" Type="http://schemas.openxmlformats.org/officeDocument/2006/relationships/image" Target="../media/image513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8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517.png"/><Relationship Id="rId5" Type="http://schemas.openxmlformats.org/officeDocument/2006/relationships/image" Target="../media/image12.png"/><Relationship Id="rId4" Type="http://schemas.openxmlformats.org/officeDocument/2006/relationships/image" Target="../media/image516.png"/><Relationship Id="rId3" Type="http://schemas.openxmlformats.org/officeDocument/2006/relationships/image" Target="../media/image515.png"/><Relationship Id="rId2" Type="http://schemas.openxmlformats.org/officeDocument/2006/relationships/image" Target="../media/image51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2.png"/><Relationship Id="rId7" Type="http://schemas.openxmlformats.org/officeDocument/2006/relationships/image" Target="../media/image521.png"/><Relationship Id="rId6" Type="http://schemas.openxmlformats.org/officeDocument/2006/relationships/image" Target="../media/image12.png"/><Relationship Id="rId5" Type="http://schemas.openxmlformats.org/officeDocument/2006/relationships/image" Target="../media/image4.jpeg"/><Relationship Id="rId4" Type="http://schemas.openxmlformats.org/officeDocument/2006/relationships/image" Target="../media/image11.png"/><Relationship Id="rId3" Type="http://schemas.openxmlformats.org/officeDocument/2006/relationships/image" Target="../media/image520.png"/><Relationship Id="rId2" Type="http://schemas.openxmlformats.org/officeDocument/2006/relationships/image" Target="../media/image51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7.png"/><Relationship Id="rId8" Type="http://schemas.openxmlformats.org/officeDocument/2006/relationships/image" Target="../media/image526.png"/><Relationship Id="rId7" Type="http://schemas.openxmlformats.org/officeDocument/2006/relationships/image" Target="../media/image525.png"/><Relationship Id="rId6" Type="http://schemas.openxmlformats.org/officeDocument/2006/relationships/image" Target="../media/image4.jpeg"/><Relationship Id="rId5" Type="http://schemas.openxmlformats.org/officeDocument/2006/relationships/image" Target="../media/image11.png"/><Relationship Id="rId4" Type="http://schemas.openxmlformats.org/officeDocument/2006/relationships/image" Target="../media/image524.png"/><Relationship Id="rId3" Type="http://schemas.openxmlformats.org/officeDocument/2006/relationships/image" Target="../media/image5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530.png"/><Relationship Id="rId4" Type="http://schemas.openxmlformats.org/officeDocument/2006/relationships/image" Target="../media/image12.png"/><Relationship Id="rId3" Type="http://schemas.openxmlformats.org/officeDocument/2006/relationships/image" Target="../media/image529.png"/><Relationship Id="rId2" Type="http://schemas.openxmlformats.org/officeDocument/2006/relationships/image" Target="../media/image52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6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535.png"/><Relationship Id="rId5" Type="http://schemas.openxmlformats.org/officeDocument/2006/relationships/image" Target="../media/image12.png"/><Relationship Id="rId4" Type="http://schemas.openxmlformats.org/officeDocument/2006/relationships/image" Target="../media/image534.png"/><Relationship Id="rId3" Type="http://schemas.openxmlformats.org/officeDocument/2006/relationships/image" Target="../media/image533.jpe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45.png"/><Relationship Id="rId4" Type="http://schemas.openxmlformats.org/officeDocument/2006/relationships/image" Target="../media/image12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539.png"/><Relationship Id="rId4" Type="http://schemas.openxmlformats.org/officeDocument/2006/relationships/image" Target="../media/image12.png"/><Relationship Id="rId3" Type="http://schemas.openxmlformats.org/officeDocument/2006/relationships/image" Target="../media/image538.png"/><Relationship Id="rId2" Type="http://schemas.openxmlformats.org/officeDocument/2006/relationships/image" Target="../media/image537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543.png"/><Relationship Id="rId4" Type="http://schemas.openxmlformats.org/officeDocument/2006/relationships/image" Target="../media/image12.png"/><Relationship Id="rId3" Type="http://schemas.openxmlformats.org/officeDocument/2006/relationships/image" Target="../media/image542.png"/><Relationship Id="rId2" Type="http://schemas.openxmlformats.org/officeDocument/2006/relationships/image" Target="../media/image54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1.png"/><Relationship Id="rId8" Type="http://schemas.openxmlformats.org/officeDocument/2006/relationships/image" Target="../media/image12.png"/><Relationship Id="rId7" Type="http://schemas.openxmlformats.org/officeDocument/2006/relationships/image" Target="../media/image550.png"/><Relationship Id="rId6" Type="http://schemas.openxmlformats.org/officeDocument/2006/relationships/image" Target="../media/image549.jpeg"/><Relationship Id="rId5" Type="http://schemas.openxmlformats.org/officeDocument/2006/relationships/image" Target="../media/image548.jpeg"/><Relationship Id="rId4" Type="http://schemas.openxmlformats.org/officeDocument/2006/relationships/image" Target="../media/image547.jpeg"/><Relationship Id="rId3" Type="http://schemas.openxmlformats.org/officeDocument/2006/relationships/image" Target="../media/image546.png"/><Relationship Id="rId2" Type="http://schemas.openxmlformats.org/officeDocument/2006/relationships/image" Target="../media/image545.jpeg"/><Relationship Id="rId13" Type="http://schemas.openxmlformats.org/officeDocument/2006/relationships/image" Target="../media/image553.png"/><Relationship Id="rId12" Type="http://schemas.openxmlformats.org/officeDocument/2006/relationships/image" Target="../media/image11.png"/><Relationship Id="rId11" Type="http://schemas.openxmlformats.org/officeDocument/2006/relationships/image" Target="../media/image4.jpeg"/><Relationship Id="rId10" Type="http://schemas.openxmlformats.org/officeDocument/2006/relationships/image" Target="../media/image55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hyperlink" Target="https://en.wikipedia.org/wiki/Perlin_noise" TargetMode="External"/><Relationship Id="rId7" Type="http://schemas.openxmlformats.org/officeDocument/2006/relationships/image" Target="../media/image558.png"/><Relationship Id="rId6" Type="http://schemas.openxmlformats.org/officeDocument/2006/relationships/image" Target="../media/image557.jpeg"/><Relationship Id="rId5" Type="http://schemas.openxmlformats.org/officeDocument/2006/relationships/image" Target="../media/image556.jpeg"/><Relationship Id="rId4" Type="http://schemas.openxmlformats.org/officeDocument/2006/relationships/hyperlink" Target="https://thebookofshaders.com/12/" TargetMode="External"/><Relationship Id="rId3" Type="http://schemas.openxmlformats.org/officeDocument/2006/relationships/image" Target="../media/image555.jpeg"/><Relationship Id="rId2" Type="http://schemas.openxmlformats.org/officeDocument/2006/relationships/image" Target="../media/image554.png"/><Relationship Id="rId13" Type="http://schemas.openxmlformats.org/officeDocument/2006/relationships/image" Target="../media/image560.png"/><Relationship Id="rId12" Type="http://schemas.openxmlformats.org/officeDocument/2006/relationships/image" Target="../media/image11.png"/><Relationship Id="rId11" Type="http://schemas.openxmlformats.org/officeDocument/2006/relationships/image" Target="../media/image4.jpeg"/><Relationship Id="rId10" Type="http://schemas.openxmlformats.org/officeDocument/2006/relationships/image" Target="../media/image559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jpeg"/><Relationship Id="rId8" Type="http://schemas.openxmlformats.org/officeDocument/2006/relationships/image" Target="../media/image567.png"/><Relationship Id="rId7" Type="http://schemas.openxmlformats.org/officeDocument/2006/relationships/image" Target="../media/image566.jpeg"/><Relationship Id="rId6" Type="http://schemas.openxmlformats.org/officeDocument/2006/relationships/image" Target="../media/image565.png"/><Relationship Id="rId5" Type="http://schemas.openxmlformats.org/officeDocument/2006/relationships/image" Target="../media/image564.jpeg"/><Relationship Id="rId4" Type="http://schemas.openxmlformats.org/officeDocument/2006/relationships/image" Target="../media/image563.jpeg"/><Relationship Id="rId3" Type="http://schemas.openxmlformats.org/officeDocument/2006/relationships/image" Target="../media/image562.jpeg"/><Relationship Id="rId2" Type="http://schemas.openxmlformats.org/officeDocument/2006/relationships/image" Target="../media/image561.png"/><Relationship Id="rId17" Type="http://schemas.openxmlformats.org/officeDocument/2006/relationships/image" Target="../media/image573.png"/><Relationship Id="rId16" Type="http://schemas.openxmlformats.org/officeDocument/2006/relationships/image" Target="../media/image11.png"/><Relationship Id="rId15" Type="http://schemas.openxmlformats.org/officeDocument/2006/relationships/image" Target="../media/image4.jpeg"/><Relationship Id="rId14" Type="http://schemas.openxmlformats.org/officeDocument/2006/relationships/image" Target="../media/image572.png"/><Relationship Id="rId13" Type="http://schemas.openxmlformats.org/officeDocument/2006/relationships/image" Target="../media/image12.png"/><Relationship Id="rId12" Type="http://schemas.openxmlformats.org/officeDocument/2006/relationships/image" Target="../media/image571.png"/><Relationship Id="rId11" Type="http://schemas.openxmlformats.org/officeDocument/2006/relationships/image" Target="../media/image570.jpeg"/><Relationship Id="rId10" Type="http://schemas.openxmlformats.org/officeDocument/2006/relationships/image" Target="../media/image569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580.png"/><Relationship Id="rId7" Type="http://schemas.openxmlformats.org/officeDocument/2006/relationships/image" Target="../media/image579.png"/><Relationship Id="rId6" Type="http://schemas.openxmlformats.org/officeDocument/2006/relationships/image" Target="../media/image578.png"/><Relationship Id="rId5" Type="http://schemas.openxmlformats.org/officeDocument/2006/relationships/image" Target="../media/image577.jpeg"/><Relationship Id="rId4" Type="http://schemas.openxmlformats.org/officeDocument/2006/relationships/image" Target="../media/image576.jpeg"/><Relationship Id="rId3" Type="http://schemas.openxmlformats.org/officeDocument/2006/relationships/image" Target="../media/image575.jpeg"/><Relationship Id="rId2" Type="http://schemas.openxmlformats.org/officeDocument/2006/relationships/image" Target="../media/image574.jpeg"/><Relationship Id="rId13" Type="http://schemas.openxmlformats.org/officeDocument/2006/relationships/image" Target="../media/image582.png"/><Relationship Id="rId12" Type="http://schemas.openxmlformats.org/officeDocument/2006/relationships/image" Target="../media/image11.png"/><Relationship Id="rId11" Type="http://schemas.openxmlformats.org/officeDocument/2006/relationships/image" Target="../media/image4.jpeg"/><Relationship Id="rId10" Type="http://schemas.openxmlformats.org/officeDocument/2006/relationships/image" Target="../media/image58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7" Type="http://schemas.openxmlformats.org/officeDocument/2006/relationships/image" Target="../media/image586.png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4.jpeg"/><Relationship Id="rId3" Type="http://schemas.openxmlformats.org/officeDocument/2006/relationships/image" Target="../media/image12.png"/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2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591.png"/><Relationship Id="rId5" Type="http://schemas.openxmlformats.org/officeDocument/2006/relationships/image" Target="../media/image12.png"/><Relationship Id="rId4" Type="http://schemas.openxmlformats.org/officeDocument/2006/relationships/image" Target="../media/image590.png"/><Relationship Id="rId3" Type="http://schemas.openxmlformats.org/officeDocument/2006/relationships/image" Target="../media/image589.png"/><Relationship Id="rId2" Type="http://schemas.openxmlformats.org/officeDocument/2006/relationships/image" Target="../media/image588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7.png"/><Relationship Id="rId8" Type="http://schemas.openxmlformats.org/officeDocument/2006/relationships/image" Target="../media/image11.png"/><Relationship Id="rId7" Type="http://schemas.openxmlformats.org/officeDocument/2006/relationships/image" Target="../media/image4.jpeg"/><Relationship Id="rId6" Type="http://schemas.openxmlformats.org/officeDocument/2006/relationships/image" Target="../media/image596.png"/><Relationship Id="rId5" Type="http://schemas.openxmlformats.org/officeDocument/2006/relationships/image" Target="../media/image12.png"/><Relationship Id="rId4" Type="http://schemas.openxmlformats.org/officeDocument/2006/relationships/image" Target="../media/image595.png"/><Relationship Id="rId3" Type="http://schemas.openxmlformats.org/officeDocument/2006/relationships/image" Target="../media/image594.jpeg"/><Relationship Id="rId2" Type="http://schemas.openxmlformats.org/officeDocument/2006/relationships/image" Target="../media/image593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00.png"/><Relationship Id="rId5" Type="http://schemas.openxmlformats.org/officeDocument/2006/relationships/image" Target="../media/image11.png"/><Relationship Id="rId4" Type="http://schemas.openxmlformats.org/officeDocument/2006/relationships/image" Target="../media/image599.png"/><Relationship Id="rId3" Type="http://schemas.openxmlformats.org/officeDocument/2006/relationships/image" Target="../media/image12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rect"/>
          <p:cNvSpPr/>
          <p:nvPr/>
        </p:nvSpPr>
        <p:spPr>
          <a:xfrm>
            <a:off x="0" y="5169534"/>
            <a:ext cx="12192000" cy="1688159"/>
          </a:xfrm>
          <a:prstGeom prst="rect">
            <a:avLst/>
          </a:prstGeom>
          <a:solidFill>
            <a:srgbClr val="75E3D7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" name="textbox 3"/>
          <p:cNvSpPr/>
          <p:nvPr/>
        </p:nvSpPr>
        <p:spPr>
          <a:xfrm>
            <a:off x="756500" y="2341562"/>
            <a:ext cx="8970009" cy="1007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7727"/>
              </a:lnSpc>
              <a:tabLst/>
            </a:pPr>
            <a:r>
              <a:rPr sz="53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53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53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53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53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53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53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53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53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53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53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53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53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53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53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53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</a:t>
            </a:r>
            <a:r>
              <a:rPr sz="53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53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5300" dirty="0"/>
          </a:p>
        </p:txBody>
      </p:sp>
      <p:sp>
        <p:nvSpPr>
          <p:cNvPr id="4" name="textbox 4"/>
          <p:cNvSpPr/>
          <p:nvPr/>
        </p:nvSpPr>
        <p:spPr>
          <a:xfrm>
            <a:off x="740549" y="3955821"/>
            <a:ext cx="8997950" cy="441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271"/>
              </a:lnSpc>
              <a:tabLst/>
            </a:pPr>
            <a:r>
              <a:rPr sz="23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2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spc="7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23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enges</a:t>
            </a:r>
            <a:r>
              <a:rPr sz="2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2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2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3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2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eau</a:t>
            </a:r>
            <a:r>
              <a:rPr sz="2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3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3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2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3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300" dirty="0"/>
          </a:p>
        </p:txBody>
      </p:sp>
      <p:sp>
        <p:nvSpPr>
          <p:cNvPr id="5" name="textbox 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7" name="rect"/>
          <p:cNvSpPr/>
          <p:nvPr/>
        </p:nvSpPr>
        <p:spPr>
          <a:xfrm>
            <a:off x="746239" y="3565258"/>
            <a:ext cx="2324442" cy="124726"/>
          </a:xfrm>
          <a:prstGeom prst="rect">
            <a:avLst/>
          </a:prstGeom>
          <a:solidFill>
            <a:srgbClr val="75E3D7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" name="textbox 8"/>
          <p:cNvSpPr/>
          <p:nvPr/>
        </p:nvSpPr>
        <p:spPr>
          <a:xfrm>
            <a:off x="828420" y="828039"/>
            <a:ext cx="963930" cy="298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46"/>
              </a:lnSpc>
              <a:tabLst/>
            </a:pPr>
            <a:r>
              <a:rPr sz="1400" b="1" spc="5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400" b="1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1400" b="1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400" b="1" spc="5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400" b="1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400" b="1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4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1" spc="35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endParaRPr lang="Arial" altLang="Arial" sz="1400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686800" y="332663"/>
            <a:ext cx="898969" cy="244424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6609575" y="6372326"/>
            <a:ext cx="1282700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96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5000"/>
              </a:lnSpc>
              <a:tabLst/>
            </a:pP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10</a:t>
            </a:r>
            <a:r>
              <a:rPr sz="1700" b="1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endParaRPr lang="Arial" altLang="Arial" sz="1700" dirty="0"/>
          </a:p>
        </p:txBody>
      </p:sp>
      <p:sp>
        <p:nvSpPr>
          <p:cNvPr id="11" name="textbox 11"/>
          <p:cNvSpPr/>
          <p:nvPr/>
        </p:nvSpPr>
        <p:spPr>
          <a:xfrm>
            <a:off x="3109798" y="6372326"/>
            <a:ext cx="991235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153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5000"/>
              </a:lnSpc>
              <a:tabLst/>
            </a:pP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WANG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endParaRPr lang="Arial" altLang="Arial" sz="1700" dirty="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228135" y="305092"/>
            <a:ext cx="415480" cy="379005"/>
          </a:xfrm>
          <a:prstGeom prst="rect">
            <a:avLst/>
          </a:prstGeom>
        </p:spPr>
      </p:pic>
      <p:sp>
        <p:nvSpPr>
          <p:cNvPr id="13" name="textbox 13"/>
          <p:cNvSpPr/>
          <p:nvPr/>
        </p:nvSpPr>
        <p:spPr>
          <a:xfrm>
            <a:off x="10985601" y="6374383"/>
            <a:ext cx="526415" cy="244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652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4000"/>
              </a:lnSpc>
              <a:tabLst/>
            </a:pP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</a:t>
            </a:r>
            <a:r>
              <a:rPr sz="1700" b="1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1700" dirty="0"/>
          </a:p>
        </p:txBody>
      </p:sp>
      <p:sp>
        <p:nvSpPr>
          <p:cNvPr id="14" name="rect"/>
          <p:cNvSpPr/>
          <p:nvPr/>
        </p:nvSpPr>
        <p:spPr>
          <a:xfrm>
            <a:off x="735723" y="710895"/>
            <a:ext cx="10993818" cy="761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791700" y="300228"/>
            <a:ext cx="263652" cy="30784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77244" y="405384"/>
            <a:ext cx="234695" cy="126491"/>
          </a:xfrm>
          <a:prstGeom prst="rect">
            <a:avLst/>
          </a:prstGeom>
        </p:spPr>
      </p:pic>
      <p:sp>
        <p:nvSpPr>
          <p:cNvPr id="17" name="path"/>
          <p:cNvSpPr/>
          <p:nvPr/>
        </p:nvSpPr>
        <p:spPr>
          <a:xfrm>
            <a:off x="11067987" y="405625"/>
            <a:ext cx="58241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" name="path"/>
          <p:cNvSpPr/>
          <p:nvPr/>
        </p:nvSpPr>
        <p:spPr>
          <a:xfrm>
            <a:off x="11099875" y="433679"/>
            <a:ext cx="148959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0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137049" y="405625"/>
            <a:ext cx="157707" cy="128892"/>
          </a:xfrm>
          <a:prstGeom prst="rect">
            <a:avLst/>
          </a:prstGeom>
        </p:spPr>
      </p:pic>
      <p:sp>
        <p:nvSpPr>
          <p:cNvPr id="20" name="path"/>
          <p:cNvSpPr/>
          <p:nvPr/>
        </p:nvSpPr>
        <p:spPr>
          <a:xfrm>
            <a:off x="10791723" y="405765"/>
            <a:ext cx="117678" cy="123253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" name="path"/>
          <p:cNvSpPr/>
          <p:nvPr/>
        </p:nvSpPr>
        <p:spPr>
          <a:xfrm>
            <a:off x="10857776" y="433958"/>
            <a:ext cx="56032" cy="67881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" name="path"/>
          <p:cNvSpPr/>
          <p:nvPr/>
        </p:nvSpPr>
        <p:spPr>
          <a:xfrm>
            <a:off x="10903432" y="405777"/>
            <a:ext cx="159054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" name="path"/>
          <p:cNvSpPr/>
          <p:nvPr/>
        </p:nvSpPr>
        <p:spPr>
          <a:xfrm>
            <a:off x="11299011" y="404901"/>
            <a:ext cx="95835" cy="126123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6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8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" name="rect"/>
          <p:cNvSpPr/>
          <p:nvPr/>
        </p:nvSpPr>
        <p:spPr>
          <a:xfrm>
            <a:off x="4383620" y="5437632"/>
            <a:ext cx="7632" cy="11948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" name="rect"/>
          <p:cNvSpPr/>
          <p:nvPr/>
        </p:nvSpPr>
        <p:spPr>
          <a:xfrm>
            <a:off x="8169249" y="5416511"/>
            <a:ext cx="7619" cy="1194816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" name="path"/>
          <p:cNvSpPr/>
          <p:nvPr/>
        </p:nvSpPr>
        <p:spPr>
          <a:xfrm>
            <a:off x="11353330" y="406095"/>
            <a:ext cx="105498" cy="40385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" name="rect"/>
          <p:cNvSpPr/>
          <p:nvPr/>
        </p:nvSpPr>
        <p:spPr>
          <a:xfrm>
            <a:off x="11423320" y="433679"/>
            <a:ext cx="40600" cy="97002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" name="rect"/>
          <p:cNvSpPr/>
          <p:nvPr/>
        </p:nvSpPr>
        <p:spPr>
          <a:xfrm>
            <a:off x="11216626" y="40036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" name="rect"/>
          <p:cNvSpPr/>
          <p:nvPr/>
        </p:nvSpPr>
        <p:spPr>
          <a:xfrm>
            <a:off x="11216626" y="449021"/>
            <a:ext cx="69163" cy="3683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66332" y="1953767"/>
            <a:ext cx="5128259" cy="2607564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80872" y="1955291"/>
            <a:ext cx="5090159" cy="2583179"/>
          </a:xfrm>
          <a:prstGeom prst="rect">
            <a:avLst/>
          </a:prstGeom>
        </p:spPr>
      </p:pic>
      <p:sp>
        <p:nvSpPr>
          <p:cNvPr id="197" name="textbox 197"/>
          <p:cNvSpPr/>
          <p:nvPr/>
        </p:nvSpPr>
        <p:spPr>
          <a:xfrm>
            <a:off x="856488" y="5154167"/>
            <a:ext cx="4820920" cy="791844"/>
          </a:xfrm>
          <a:prstGeom prst="rect">
            <a:avLst/>
          </a:prstGeom>
          <a:solidFill>
            <a:srgbClr val="75E3D8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lang="Arial" altLang="Arial" sz="800" dirty="0"/>
          </a:p>
          <a:p>
            <a:pPr algn="l" rtl="0" eaLnBrk="0">
              <a:lnSpc>
                <a:spcPct val="7863"/>
              </a:lnSpc>
              <a:tabLst/>
            </a:pPr>
            <a:endParaRPr lang="Arial" altLang="Arial" sz="100" dirty="0"/>
          </a:p>
          <a:p>
            <a:pPr marL="158889" indent="7543" algn="l" rtl="0" eaLnBrk="0">
              <a:lnSpc>
                <a:spcPct val="114000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×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eed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*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000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*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000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000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000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</p:txBody>
      </p:sp>
      <p:sp>
        <p:nvSpPr>
          <p:cNvPr id="198" name="textbox 198"/>
          <p:cNvSpPr/>
          <p:nvPr/>
        </p:nvSpPr>
        <p:spPr>
          <a:xfrm>
            <a:off x="833670" y="914384"/>
            <a:ext cx="5247004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tf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ld</a:t>
            </a:r>
            <a:endParaRPr lang="Arial" altLang="Arial" sz="2700" dirty="0"/>
          </a:p>
        </p:txBody>
      </p:sp>
      <p:sp>
        <p:nvSpPr>
          <p:cNvPr id="199" name="textbox 19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00" name="picture 2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01" name="textbox 201"/>
          <p:cNvSpPr/>
          <p:nvPr/>
        </p:nvSpPr>
        <p:spPr>
          <a:xfrm>
            <a:off x="2327347" y="4567479"/>
            <a:ext cx="1304289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Mes</a:t>
            </a: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000" spc="-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Grids</a:t>
            </a:r>
            <a:endParaRPr lang="Arial" altLang="Arial" sz="2000" dirty="0"/>
          </a:p>
        </p:txBody>
      </p:sp>
      <p:sp>
        <p:nvSpPr>
          <p:cNvPr id="202" name="textbox 202"/>
          <p:cNvSpPr/>
          <p:nvPr/>
        </p:nvSpPr>
        <p:spPr>
          <a:xfrm>
            <a:off x="8190150" y="4630141"/>
            <a:ext cx="909319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endParaRPr lang="Arial" altLang="Arial" sz="2000" dirty="0"/>
          </a:p>
        </p:txBody>
      </p:sp>
      <p:pic>
        <p:nvPicPr>
          <p:cNvPr id="203" name="picture 2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04" name="picture 20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05" name="picture 2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0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7" name="picture 2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08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1" name="picture 2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225085" y="413727"/>
            <a:ext cx="178219" cy="130657"/>
          </a:xfrm>
          <a:prstGeom prst="rect">
            <a:avLst/>
          </a:prstGeom>
        </p:spPr>
      </p:pic>
      <p:pic>
        <p:nvPicPr>
          <p:cNvPr id="212" name="picture 2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13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5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7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textbox 2317"/>
          <p:cNvSpPr/>
          <p:nvPr/>
        </p:nvSpPr>
        <p:spPr>
          <a:xfrm>
            <a:off x="3821120" y="2382786"/>
            <a:ext cx="1272539" cy="2581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725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8000"/>
              </a:lnSpc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爵爷</a:t>
            </a:r>
            <a:endParaRPr lang="Microsoft YaHei" altLang="Microsoft YaHei" sz="2000" dirty="0"/>
          </a:p>
          <a:p>
            <a:pPr indent="12700" algn="l" rtl="0" eaLnBrk="0">
              <a:lnSpc>
                <a:spcPts val="2732"/>
              </a:lnSpc>
              <a:spcBef>
                <a:spcPts val="1158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Jaso</a:t>
            </a:r>
            <a:r>
              <a:rPr sz="2000" spc="25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000" dirty="0"/>
          </a:p>
          <a:p>
            <a:pPr indent="12700" algn="l" rtl="0" eaLnBrk="0">
              <a:lnSpc>
                <a:spcPct val="87000"/>
              </a:lnSpc>
              <a:spcBef>
                <a:spcPts val="1218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砚书</a:t>
            </a:r>
            <a:endParaRPr lang="Microsoft YaHei" altLang="Microsoft YaHei" sz="2000" dirty="0"/>
          </a:p>
          <a:p>
            <a:pPr indent="12700" algn="l" rtl="0" eaLnBrk="0">
              <a:lnSpc>
                <a:spcPct val="82000"/>
              </a:lnSpc>
              <a:spcBef>
                <a:spcPts val="1755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25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OO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endParaRPr lang="Arial" altLang="Arial" sz="2000" dirty="0"/>
          </a:p>
          <a:p>
            <a:pPr indent="12700" algn="l" rtl="0" eaLnBrk="0">
              <a:lnSpc>
                <a:spcPct val="81000"/>
              </a:lnSpc>
              <a:spcBef>
                <a:spcPts val="1659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MANDY</a:t>
            </a:r>
            <a:endParaRPr lang="Arial" altLang="Arial" sz="2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100" dirty="0"/>
          </a:p>
          <a:p>
            <a:pPr indent="12700" algn="l" rtl="0" eaLnBrk="0">
              <a:lnSpc>
                <a:spcPct val="88000"/>
              </a:lnSpc>
              <a:spcBef>
                <a:spcPts val="1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俗哥</a:t>
            </a:r>
            <a:endParaRPr lang="Microsoft YaHei" altLang="Microsoft YaHei" sz="2000" dirty="0"/>
          </a:p>
        </p:txBody>
      </p:sp>
      <p:sp>
        <p:nvSpPr>
          <p:cNvPr id="2318" name="textbox 2318"/>
          <p:cNvSpPr/>
          <p:nvPr/>
        </p:nvSpPr>
        <p:spPr>
          <a:xfrm>
            <a:off x="6456028" y="2388643"/>
            <a:ext cx="1117600" cy="2611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85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6000"/>
              </a:lnSpc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金大壮</a:t>
            </a:r>
            <a:endParaRPr lang="Microsoft YaHei" altLang="Microsoft YaHei" sz="2000" dirty="0"/>
          </a:p>
          <a:p>
            <a:pPr indent="12700" algn="l" rtl="0" eaLnBrk="0">
              <a:lnSpc>
                <a:spcPts val="2732"/>
              </a:lnSpc>
              <a:spcBef>
                <a:spcPts val="1168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Leon</a:t>
            </a:r>
            <a:endParaRPr lang="Arial" altLang="Arial" sz="2000" dirty="0"/>
          </a:p>
          <a:p>
            <a:pPr indent="12700" algn="l" rtl="0" eaLnBrk="0">
              <a:lnSpc>
                <a:spcPct val="86000"/>
              </a:lnSpc>
              <a:spcBef>
                <a:spcPts val="1200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梨叔</a:t>
            </a:r>
            <a:endParaRPr lang="Microsoft YaHei" altLang="Microsoft YaHei" sz="2000" dirty="0"/>
          </a:p>
          <a:p>
            <a:pPr indent="12700" algn="l" rtl="0" eaLnBrk="0">
              <a:lnSpc>
                <a:spcPts val="2732"/>
              </a:lnSpc>
              <a:spcBef>
                <a:spcPts val="1204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000" spc="25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000" dirty="0"/>
          </a:p>
          <a:p>
            <a:pPr indent="12700" algn="l" rtl="0" eaLnBrk="0">
              <a:lnSpc>
                <a:spcPct val="84000"/>
              </a:lnSpc>
              <a:spcBef>
                <a:spcPts val="1300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邓导</a:t>
            </a:r>
            <a:endParaRPr lang="Microsoft YaHei" altLang="Microsoft YaHei" sz="2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900" dirty="0"/>
          </a:p>
          <a:p>
            <a:pPr indent="12700" algn="l" rtl="0" eaLnBrk="0">
              <a:lnSpc>
                <a:spcPts val="2732"/>
              </a:lnSpc>
              <a:spcBef>
                <a:spcPts val="7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25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Judy</a:t>
            </a:r>
            <a:endParaRPr lang="Arial" altLang="Arial" sz="2000" dirty="0"/>
          </a:p>
        </p:txBody>
      </p:sp>
      <p:sp>
        <p:nvSpPr>
          <p:cNvPr id="2319" name="textbox 2319"/>
          <p:cNvSpPr/>
          <p:nvPr/>
        </p:nvSpPr>
        <p:spPr>
          <a:xfrm>
            <a:off x="1186201" y="2398671"/>
            <a:ext cx="1117600" cy="2565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83"/>
              </a:lnSpc>
              <a:tabLst/>
            </a:pP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7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一</a:t>
            </a:r>
            <a:r>
              <a:rPr sz="20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将</a:t>
            </a:r>
            <a:endParaRPr lang="Microsoft YaHei" altLang="Microsoft YaHei" sz="2000" dirty="0"/>
          </a:p>
          <a:p>
            <a:pPr indent="12700" algn="l" rtl="0" eaLnBrk="0">
              <a:lnSpc>
                <a:spcPct val="87000"/>
              </a:lnSpc>
              <a:spcBef>
                <a:spcPts val="709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光哥</a:t>
            </a:r>
            <a:endParaRPr lang="Microsoft YaHei" altLang="Microsoft YaHei" sz="2000" dirty="0"/>
          </a:p>
          <a:p>
            <a:pPr indent="12700" algn="l" rtl="0" eaLnBrk="0">
              <a:lnSpc>
                <a:spcPct val="86000"/>
              </a:lnSpc>
              <a:spcBef>
                <a:spcPts val="1534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炯哥</a:t>
            </a:r>
            <a:endParaRPr lang="Microsoft YaHei" altLang="Microsoft YaHei" sz="2000" dirty="0"/>
          </a:p>
          <a:p>
            <a:pPr indent="12700" algn="l" rtl="0" eaLnBrk="0">
              <a:lnSpc>
                <a:spcPct val="87000"/>
              </a:lnSpc>
              <a:spcBef>
                <a:spcPts val="1528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玉林</a:t>
            </a:r>
            <a:endParaRPr lang="Microsoft YaHei" altLang="Microsoft YaHei" sz="2000" dirty="0"/>
          </a:p>
          <a:p>
            <a:pPr indent="12700" algn="l" rtl="0" eaLnBrk="0">
              <a:lnSpc>
                <a:spcPts val="2418"/>
              </a:lnSpc>
              <a:spcBef>
                <a:spcPts val="1173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小老弟</a:t>
            </a:r>
            <a:endParaRPr lang="Microsoft YaHei" altLang="Microsoft YaHei" sz="2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200" dirty="0"/>
          </a:p>
          <a:p>
            <a:pPr algn="l" rtl="0" eaLnBrk="0">
              <a:lnSpc>
                <a:spcPct val="7784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7000"/>
              </a:lnSpc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建辉</a:t>
            </a:r>
            <a:endParaRPr lang="Microsoft YaHei" altLang="Microsoft YaHei" sz="2000" dirty="0"/>
          </a:p>
        </p:txBody>
      </p:sp>
      <p:sp>
        <p:nvSpPr>
          <p:cNvPr id="2320" name="textbox 2320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321" name="picture 23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322" name="textbox 2322"/>
          <p:cNvSpPr/>
          <p:nvPr/>
        </p:nvSpPr>
        <p:spPr>
          <a:xfrm>
            <a:off x="9090947" y="2417749"/>
            <a:ext cx="990600" cy="2545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780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66000"/>
              </a:lnSpc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25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UU</a:t>
            </a:r>
            <a:endParaRPr lang="Arial" altLang="Arial" sz="2000" dirty="0"/>
          </a:p>
          <a:p>
            <a:pPr marL="12700" algn="l" rtl="0" eaLnBrk="0">
              <a:lnSpc>
                <a:spcPct val="153000"/>
              </a:lnSpc>
              <a:spcBef>
                <a:spcPts val="81"/>
              </a:spcBef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佬</a:t>
            </a:r>
            <a:r>
              <a:rPr sz="2000" spc="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阿乐</a:t>
            </a:r>
            <a:r>
              <a:rPr sz="2000" spc="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阿熊</a:t>
            </a:r>
            <a:r>
              <a:rPr sz="2000" spc="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CC</a:t>
            </a:r>
            <a:endParaRPr lang="Arial" altLang="Arial" sz="2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100" dirty="0"/>
          </a:p>
          <a:p>
            <a:pPr indent="12700" algn="l" rtl="0" eaLnBrk="0">
              <a:lnSpc>
                <a:spcPct val="87000"/>
              </a:lnSpc>
              <a:tabLst/>
            </a:pPr>
            <a:r>
              <a:rPr sz="2000" spc="2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4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30" dirty="0">
                <a:solidFill>
                  <a:srgbClr val="202122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0" dirty="0">
                <a:solidFill>
                  <a:srgbClr val="202122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大喷</a:t>
            </a:r>
            <a:endParaRPr lang="Microsoft YaHei" altLang="Microsoft YaHei" sz="2000" dirty="0"/>
          </a:p>
        </p:txBody>
      </p:sp>
      <p:sp>
        <p:nvSpPr>
          <p:cNvPr id="2323" name="textbox 2323"/>
          <p:cNvSpPr/>
          <p:nvPr/>
        </p:nvSpPr>
        <p:spPr>
          <a:xfrm>
            <a:off x="875863" y="1039584"/>
            <a:ext cx="4046220" cy="580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4368"/>
              </a:lnSpc>
              <a:tabLst/>
            </a:pPr>
            <a:r>
              <a:rPr sz="32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</a:t>
            </a:r>
            <a:r>
              <a:rPr sz="32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ture</a:t>
            </a:r>
            <a:r>
              <a:rPr sz="320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06</a:t>
            </a:r>
            <a:r>
              <a:rPr sz="320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Contributor</a:t>
            </a:r>
            <a:endParaRPr lang="Arial" altLang="Arial" sz="3200" dirty="0"/>
          </a:p>
        </p:txBody>
      </p:sp>
      <p:pic>
        <p:nvPicPr>
          <p:cNvPr id="2324" name="picture 23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325" name="picture 23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326" name="picture 23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327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28" name="picture 23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31777" y="418033"/>
            <a:ext cx="289293" cy="127418"/>
          </a:xfrm>
          <a:prstGeom prst="rect">
            <a:avLst/>
          </a:prstGeom>
        </p:spPr>
      </p:pic>
      <p:sp>
        <p:nvSpPr>
          <p:cNvPr id="2329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0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1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32" name="picture 23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333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4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5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6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7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38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E3D8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40" name="textbox 2340"/>
          <p:cNvSpPr/>
          <p:nvPr/>
        </p:nvSpPr>
        <p:spPr>
          <a:xfrm>
            <a:off x="4659553" y="1130909"/>
            <a:ext cx="3128010" cy="26371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36605"/>
              </a:lnSpc>
              <a:tabLst/>
            </a:pPr>
            <a:endParaRPr lang="Arial" altLang="Arial" sz="100" dirty="0"/>
          </a:p>
          <a:p>
            <a:pPr marL="12700" indent="23774" algn="l" rtl="0" eaLnBrk="0">
              <a:lnSpc>
                <a:spcPct val="121000"/>
              </a:lnSpc>
              <a:tabLst/>
            </a:pPr>
            <a:r>
              <a:rPr sz="7100" b="1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7100" b="1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7100" b="1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</a:t>
            </a:r>
            <a:r>
              <a:rPr sz="7100" b="1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7100" b="1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7100" spc="-9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200" b="1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;</a:t>
            </a:r>
            <a:r>
              <a:rPr sz="6200" b="1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62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1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</a:t>
            </a:r>
            <a:r>
              <a:rPr sz="71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ding</a:t>
            </a:r>
            <a:endParaRPr lang="Arial" altLang="Arial" sz="7100" dirty="0"/>
          </a:p>
        </p:txBody>
      </p:sp>
      <p:pic>
        <p:nvPicPr>
          <p:cNvPr id="2341" name="picture 23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303520" y="3596640"/>
            <a:ext cx="1816608" cy="1816608"/>
          </a:xfrm>
          <a:prstGeom prst="rect">
            <a:avLst/>
          </a:prstGeom>
        </p:spPr>
      </p:pic>
      <p:sp>
        <p:nvSpPr>
          <p:cNvPr id="2342" name="textbox 2342"/>
          <p:cNvSpPr/>
          <p:nvPr/>
        </p:nvSpPr>
        <p:spPr>
          <a:xfrm>
            <a:off x="5377734" y="5582729"/>
            <a:ext cx="1639570" cy="904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30648" algn="l" rtl="0" eaLnBrk="0">
              <a:lnSpc>
                <a:spcPts val="2408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Cou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W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ch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at</a:t>
            </a:r>
            <a:endParaRPr lang="Calibri" altLang="Calibri" sz="1700" dirty="0"/>
          </a:p>
          <a:p>
            <a:pPr marL="12700" indent="302733" algn="l" rtl="0" eaLnBrk="0">
              <a:lnSpc>
                <a:spcPct val="114000"/>
              </a:lnSpc>
              <a:spcBef>
                <a:spcPts val="412"/>
              </a:spcBef>
              <a:tabLst/>
            </a:pPr>
            <a:r>
              <a:rPr sz="1500" i="1" spc="7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</a:t>
            </a:r>
            <a:r>
              <a:rPr sz="1500" i="1" spc="8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</a:t>
            </a:r>
            <a:r>
              <a:rPr sz="1500" i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ll</a:t>
            </a:r>
            <a:r>
              <a:rPr sz="1500" i="1" spc="8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</a:t>
            </a:r>
            <a:r>
              <a:rPr sz="1500" i="1" spc="1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w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500" i="1" spc="8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u</a:t>
            </a:r>
            <a:r>
              <a:rPr sz="1500" i="1" spc="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</a:t>
            </a:r>
            <a:r>
              <a:rPr sz="1500" i="1" spc="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</a:t>
            </a:r>
            <a:r>
              <a:rPr sz="1500" i="1" spc="8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</a:t>
            </a:r>
            <a:r>
              <a:rPr sz="1500" i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    </a:t>
            </a:r>
            <a:r>
              <a:rPr sz="1500" i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</a:t>
            </a:r>
            <a:r>
              <a:rPr sz="1500" i="1" spc="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u</a:t>
            </a:r>
            <a:r>
              <a:rPr sz="1500" i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rt</a:t>
            </a:r>
            <a:r>
              <a:rPr sz="1500" i="1" spc="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he</a:t>
            </a:r>
            <a:r>
              <a:rPr sz="1500" i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500" i="1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sz="1500" i="1" spc="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n</a:t>
            </a:r>
            <a:r>
              <a:rPr sz="1500" i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f</a:t>
            </a:r>
            <a:r>
              <a:rPr sz="1500" i="1" spc="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</a:t>
            </a:r>
            <a:r>
              <a:rPr sz="1500" i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</a:t>
            </a:r>
            <a:r>
              <a:rPr sz="1500" i="1" spc="9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</a:t>
            </a:r>
            <a:r>
              <a:rPr sz="1500" i="1" spc="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</a:t>
            </a:r>
            <a:r>
              <a:rPr sz="1500" i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</a:t>
            </a:r>
            <a:r>
              <a:rPr sz="1500" i="1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sz="1500" i="1" spc="6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</a:t>
            </a:r>
            <a:r>
              <a:rPr sz="1500" i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n</a:t>
            </a:r>
            <a:endParaRPr lang="Calibri" altLang="Calibri" sz="1500" dirty="0"/>
          </a:p>
        </p:txBody>
      </p:sp>
      <p:pic>
        <p:nvPicPr>
          <p:cNvPr id="2343" name="picture 23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515856" y="71628"/>
            <a:ext cx="2438400" cy="521207"/>
          </a:xfrm>
          <a:prstGeom prst="rect">
            <a:avLst/>
          </a:prstGeom>
        </p:spPr>
      </p:pic>
      <p:sp>
        <p:nvSpPr>
          <p:cNvPr id="2344" name="textbox 2344"/>
          <p:cNvSpPr/>
          <p:nvPr/>
        </p:nvSpPr>
        <p:spPr>
          <a:xfrm>
            <a:off x="1248682" y="312073"/>
            <a:ext cx="4244340" cy="315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282"/>
              </a:lnSpc>
              <a:tabLst/>
            </a:pPr>
            <a:r>
              <a:rPr sz="15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ode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–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500" dirty="0"/>
          </a:p>
        </p:txBody>
      </p:sp>
      <p:pic>
        <p:nvPicPr>
          <p:cNvPr id="2345" name="picture 23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2346" name="picture 23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2347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5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6" name="picture 2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27" name="picture 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2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0" name="picture 2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31" name="picture 2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32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3" name="picture 2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34" name="textbox 234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35" name="picture 2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236" name="picture 2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37" name="picture 2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822391" y="5490755"/>
            <a:ext cx="2449664" cy="969149"/>
          </a:xfrm>
          <a:prstGeom prst="rect">
            <a:avLst/>
          </a:prstGeom>
        </p:spPr>
      </p:pic>
      <p:pic>
        <p:nvPicPr>
          <p:cNvPr id="238" name="picture 2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071236" y="4080180"/>
            <a:ext cx="1436408" cy="1347812"/>
          </a:xfrm>
          <a:prstGeom prst="rect">
            <a:avLst/>
          </a:prstGeom>
        </p:spPr>
      </p:pic>
      <p:sp>
        <p:nvSpPr>
          <p:cNvPr id="239" name="textbox 239"/>
          <p:cNvSpPr/>
          <p:nvPr/>
        </p:nvSpPr>
        <p:spPr>
          <a:xfrm>
            <a:off x="397802" y="5903820"/>
            <a:ext cx="2863214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as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2700" dirty="0"/>
          </a:p>
        </p:txBody>
      </p:sp>
      <p:pic>
        <p:nvPicPr>
          <p:cNvPr id="240" name="picture 2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146384" y="3554336"/>
            <a:ext cx="1123150" cy="4480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2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68680" y="1588008"/>
            <a:ext cx="9697211" cy="4892040"/>
          </a:xfrm>
          <a:prstGeom prst="rect">
            <a:avLst/>
          </a:prstGeom>
        </p:spPr>
      </p:pic>
      <p:sp>
        <p:nvSpPr>
          <p:cNvPr id="242" name="textbox 242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43" name="picture 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44" name="textbox 244"/>
          <p:cNvSpPr/>
          <p:nvPr/>
        </p:nvSpPr>
        <p:spPr>
          <a:xfrm>
            <a:off x="807745" y="914384"/>
            <a:ext cx="465899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dap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esh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Tesse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</p:txBody>
      </p:sp>
      <p:pic>
        <p:nvPicPr>
          <p:cNvPr id="245" name="picture 2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46" name="picture 2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47" name="picture 2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4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49" name="picture 2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50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1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53" name="picture 2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5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60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77823" y="2831591"/>
            <a:ext cx="10052304" cy="3166872"/>
          </a:xfrm>
          <a:prstGeom prst="rect">
            <a:avLst/>
          </a:prstGeom>
        </p:spPr>
      </p:pic>
      <p:sp>
        <p:nvSpPr>
          <p:cNvPr id="262" name="textbox 262"/>
          <p:cNvSpPr/>
          <p:nvPr/>
        </p:nvSpPr>
        <p:spPr>
          <a:xfrm>
            <a:off x="809716" y="914384"/>
            <a:ext cx="5784850" cy="16776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8183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  <a:p>
            <a:pPr indent="12700" algn="l" rtl="0" eaLnBrk="0">
              <a:lnSpc>
                <a:spcPts val="2732"/>
              </a:lnSpc>
              <a:spcBef>
                <a:spcPts val="1217"/>
              </a:spcBef>
              <a:tabLst/>
            </a:pP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iew-dependent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error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bound</a:t>
            </a:r>
            <a:endParaRPr lang="Arial" altLang="Arial" sz="2000" dirty="0"/>
          </a:p>
          <a:p>
            <a:pPr indent="298633" algn="l" rtl="0" eaLnBrk="0">
              <a:lnSpc>
                <a:spcPts val="1915"/>
              </a:lnSpc>
              <a:spcBef>
                <a:spcPts val="621"/>
              </a:spcBef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Dista</a:t>
            </a:r>
            <a:r>
              <a:rPr sz="14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camera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FoV</a:t>
            </a:r>
            <a:endParaRPr lang="Arial" altLang="Arial" sz="14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500" dirty="0"/>
          </a:p>
          <a:p>
            <a:pPr indent="298633" algn="l" rtl="0" eaLnBrk="0">
              <a:lnSpc>
                <a:spcPts val="1915"/>
              </a:lnSpc>
              <a:spcBef>
                <a:spcPts val="5"/>
              </a:spcBef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Error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ompare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ground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truth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(pre-computation)</a:t>
            </a:r>
            <a:endParaRPr lang="Arial" altLang="Arial" sz="1400" dirty="0"/>
          </a:p>
        </p:txBody>
      </p:sp>
      <p:sp>
        <p:nvSpPr>
          <p:cNvPr id="263" name="textbox 263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64" name="picture 2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265" name="picture 2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66" name="picture 2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67" name="picture 2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6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69" name="picture 2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70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73" name="picture 2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7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7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0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83" name="picture 2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84" name="picture 2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85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8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88" name="picture 2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8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3" name="picture 2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94" name="picture 2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9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97" name="picture 2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1523"/>
            <a:ext cx="12192000" cy="6856476"/>
          </a:xfrm>
          <a:prstGeom prst="rect">
            <a:avLst/>
          </a:prstGeom>
        </p:spPr>
      </p:pic>
      <p:sp>
        <p:nvSpPr>
          <p:cNvPr id="298" name="textbox 29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99" name="picture 2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300" name="textbox 300"/>
          <p:cNvSpPr/>
          <p:nvPr/>
        </p:nvSpPr>
        <p:spPr>
          <a:xfrm>
            <a:off x="815199" y="914384"/>
            <a:ext cx="467995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ubd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02323" y="3561588"/>
            <a:ext cx="4133088" cy="2346960"/>
          </a:xfrm>
          <a:prstGeom prst="rect">
            <a:avLst/>
          </a:prstGeom>
        </p:spPr>
      </p:pic>
      <p:pic>
        <p:nvPicPr>
          <p:cNvPr id="302" name="picture 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24711" y="2683763"/>
            <a:ext cx="3314700" cy="2781300"/>
          </a:xfrm>
          <a:prstGeom prst="rect">
            <a:avLst/>
          </a:prstGeom>
        </p:spPr>
      </p:pic>
      <p:sp>
        <p:nvSpPr>
          <p:cNvPr id="303" name="textbox 303"/>
          <p:cNvSpPr/>
          <p:nvPr/>
        </p:nvSpPr>
        <p:spPr>
          <a:xfrm>
            <a:off x="820524" y="914384"/>
            <a:ext cx="4871720" cy="132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Subd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7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300" dirty="0"/>
          </a:p>
          <a:p>
            <a:pPr algn="l" rtl="0" eaLnBrk="0">
              <a:lnSpc>
                <a:spcPct val="11475"/>
              </a:lnSpc>
              <a:tabLst/>
            </a:pPr>
            <a:endParaRPr lang="Arial" altLang="Arial" sz="100" dirty="0"/>
          </a:p>
          <a:p>
            <a:pPr marL="68983" indent="2514" algn="l" rtl="0" eaLnBrk="0">
              <a:lnSpc>
                <a:spcPct val="114000"/>
              </a:lnSpc>
              <a:tabLst/>
            </a:pP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nuous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based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ees</a:t>
            </a:r>
            <a:endParaRPr lang="Arial" altLang="Arial" sz="1700" dirty="0"/>
          </a:p>
        </p:txBody>
      </p:sp>
      <p:pic>
        <p:nvPicPr>
          <p:cNvPr id="304" name="picture 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02323" y="1676400"/>
            <a:ext cx="3422904" cy="1144523"/>
          </a:xfrm>
          <a:prstGeom prst="rect">
            <a:avLst/>
          </a:prstGeom>
        </p:spPr>
      </p:pic>
      <p:sp>
        <p:nvSpPr>
          <p:cNvPr id="305" name="textbox 30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306" name="picture 3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307" name="textbox 307"/>
          <p:cNvSpPr/>
          <p:nvPr/>
        </p:nvSpPr>
        <p:spPr>
          <a:xfrm>
            <a:off x="7387843" y="3004312"/>
            <a:ext cx="1087119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1700" dirty="0"/>
          </a:p>
        </p:txBody>
      </p:sp>
      <p:pic>
        <p:nvPicPr>
          <p:cNvPr id="308" name="picture 3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309" name="picture 30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310" name="picture 3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31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2" name="picture 3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31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5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16" name="picture 3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31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8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1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2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3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7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8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9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0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1" name="picture 3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33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5" name="picture 3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33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37" name="picture 3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338" name="picture 3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339" name="picture 3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340" name="picture 3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1523"/>
            <a:ext cx="12192000" cy="6856476"/>
          </a:xfrm>
          <a:prstGeom prst="rect">
            <a:avLst/>
          </a:prstGeom>
        </p:spPr>
      </p:pic>
      <p:sp>
        <p:nvSpPr>
          <p:cNvPr id="341" name="textbox 341"/>
          <p:cNvSpPr/>
          <p:nvPr/>
        </p:nvSpPr>
        <p:spPr>
          <a:xfrm>
            <a:off x="815199" y="914384"/>
            <a:ext cx="608330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Subd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endParaRPr lang="Arial" altLang="Arial" sz="2700" dirty="0"/>
          </a:p>
        </p:txBody>
      </p:sp>
      <p:sp>
        <p:nvSpPr>
          <p:cNvPr id="342" name="textbox 342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343" name="picture 3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344" name="textbox 344"/>
          <p:cNvSpPr/>
          <p:nvPr/>
        </p:nvSpPr>
        <p:spPr>
          <a:xfrm>
            <a:off x="7374347" y="1869935"/>
            <a:ext cx="3973829" cy="4876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925"/>
              </a:lnSpc>
              <a:tabLst/>
            </a:pPr>
            <a:endParaRPr lang="Arial" altLang="Arial" sz="100" dirty="0"/>
          </a:p>
          <a:p>
            <a:pPr marL="17695" indent="-4995" algn="l" rtl="0" eaLnBrk="0">
              <a:lnSpc>
                <a:spcPct val="108000"/>
              </a:lnSpc>
              <a:tabLst/>
            </a:pP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SIGGRAPH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2021:</a:t>
            </a:r>
            <a:r>
              <a:rPr sz="14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Experimenting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With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Concurrent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Binary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Trees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Large-scale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Terrain</a:t>
            </a:r>
            <a:r>
              <a:rPr sz="14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Rendering</a:t>
            </a:r>
            <a:endParaRPr lang="Arial" altLang="Arial" sz="1400" dirty="0"/>
          </a:p>
        </p:txBody>
      </p:sp>
      <p:sp>
        <p:nvSpPr>
          <p:cNvPr id="345" name="textbox 345"/>
          <p:cNvSpPr/>
          <p:nvPr/>
        </p:nvSpPr>
        <p:spPr>
          <a:xfrm>
            <a:off x="3200996" y="5767857"/>
            <a:ext cx="5191759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54×54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endParaRPr lang="Arial" altLang="Arial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3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425440" y="1972055"/>
            <a:ext cx="6102095" cy="3721608"/>
          </a:xfrm>
          <a:prstGeom prst="rect">
            <a:avLst/>
          </a:prstGeom>
        </p:spPr>
      </p:pic>
      <p:sp>
        <p:nvSpPr>
          <p:cNvPr id="347" name="textbox 347"/>
          <p:cNvSpPr/>
          <p:nvPr/>
        </p:nvSpPr>
        <p:spPr>
          <a:xfrm>
            <a:off x="818155" y="2385148"/>
            <a:ext cx="4337684" cy="27108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20845" algn="l" rtl="0" eaLnBrk="0">
              <a:lnSpc>
                <a:spcPts val="2453"/>
              </a:lnSpc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12700" algn="l" rtl="0" eaLnBrk="0">
              <a:lnSpc>
                <a:spcPts val="1915"/>
              </a:lnSpc>
              <a:spcBef>
                <a:spcPts val="617"/>
              </a:spcBef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Easy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onstruct</a:t>
            </a:r>
            <a:endParaRPr lang="Arial" altLang="Arial" sz="1400" dirty="0"/>
          </a:p>
          <a:p>
            <a:pPr marL="300769" indent="-288069" algn="l" rtl="0" eaLnBrk="0">
              <a:lnSpc>
                <a:spcPct val="133000"/>
              </a:lnSpc>
              <a:spcBef>
                <a:spcPts val="613"/>
              </a:spcBef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Easy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</a:t>
            </a:r>
            <a:r>
              <a:rPr sz="14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agement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under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geospatial,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including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objects</a:t>
            </a:r>
            <a:r>
              <a:rPr sz="140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culling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data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streaming</a:t>
            </a:r>
            <a:endParaRPr lang="Arial" altLang="Arial" sz="1400" dirty="0"/>
          </a:p>
          <a:p>
            <a:pPr indent="14672" algn="l" rtl="0" eaLnBrk="0">
              <a:lnSpc>
                <a:spcPts val="2453"/>
              </a:lnSpc>
              <a:spcBef>
                <a:spcPts val="733"/>
              </a:spcBef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12700" algn="l" rtl="0" eaLnBrk="0">
              <a:lnSpc>
                <a:spcPts val="1915"/>
              </a:lnSpc>
              <a:spcBef>
                <a:spcPts val="617"/>
              </a:spcBef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</a:t>
            </a:r>
            <a:r>
              <a:rPr sz="14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subdivision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not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flexible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triangle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mesh</a:t>
            </a:r>
            <a:endParaRPr lang="Arial" altLang="Arial" sz="14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400" dirty="0"/>
          </a:p>
          <a:p>
            <a:pPr marL="295951" indent="-283251" algn="l" rtl="0" eaLnBrk="0">
              <a:lnSpc>
                <a:spcPct val="142000"/>
              </a:lnSpc>
              <a:spcBef>
                <a:spcPts val="3"/>
              </a:spcBef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</a:t>
            </a:r>
            <a:r>
              <a:rPr sz="14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grid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level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leaf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nodes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needs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consi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stent</a:t>
            </a:r>
            <a:endParaRPr lang="Arial" altLang="Arial" sz="1400" dirty="0"/>
          </a:p>
        </p:txBody>
      </p:sp>
      <p:sp>
        <p:nvSpPr>
          <p:cNvPr id="348" name="textbox 348"/>
          <p:cNvSpPr/>
          <p:nvPr/>
        </p:nvSpPr>
        <p:spPr>
          <a:xfrm>
            <a:off x="823008" y="914384"/>
            <a:ext cx="494792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uadT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ubd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2700" dirty="0"/>
          </a:p>
        </p:txBody>
      </p:sp>
      <p:sp>
        <p:nvSpPr>
          <p:cNvPr id="349" name="textbox 34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350" name="picture 3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351" name="picture 3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352" name="picture 3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353" name="picture 3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35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5" name="picture 3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356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7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58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9" name="picture 3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36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3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4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6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3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43227" y="982979"/>
            <a:ext cx="4073652" cy="2292096"/>
          </a:xfrm>
          <a:prstGeom prst="rect">
            <a:avLst/>
          </a:prstGeom>
        </p:spPr>
      </p:pic>
      <p:pic>
        <p:nvPicPr>
          <p:cNvPr id="368" name="picture 3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237732" y="4011167"/>
            <a:ext cx="4056887" cy="2275332"/>
          </a:xfrm>
          <a:prstGeom prst="rect">
            <a:avLst/>
          </a:prstGeom>
        </p:spPr>
      </p:pic>
      <p:pic>
        <p:nvPicPr>
          <p:cNvPr id="369" name="picture 3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43227" y="4011167"/>
            <a:ext cx="4066031" cy="2267711"/>
          </a:xfrm>
          <a:prstGeom prst="rect">
            <a:avLst/>
          </a:prstGeom>
        </p:spPr>
      </p:pic>
      <p:pic>
        <p:nvPicPr>
          <p:cNvPr id="370" name="picture 3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37732" y="982979"/>
            <a:ext cx="4047744" cy="2275332"/>
          </a:xfrm>
          <a:prstGeom prst="rect">
            <a:avLst/>
          </a:prstGeom>
        </p:spPr>
      </p:pic>
      <p:sp>
        <p:nvSpPr>
          <p:cNvPr id="371" name="textbox 37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372" name="picture 3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373" name="textbox 373"/>
          <p:cNvSpPr/>
          <p:nvPr/>
        </p:nvSpPr>
        <p:spPr>
          <a:xfrm>
            <a:off x="7368933" y="3409365"/>
            <a:ext cx="2420620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00" dirty="0"/>
          </a:p>
        </p:txBody>
      </p:sp>
      <p:sp>
        <p:nvSpPr>
          <p:cNvPr id="374" name="textbox 374"/>
          <p:cNvSpPr/>
          <p:nvPr/>
        </p:nvSpPr>
        <p:spPr>
          <a:xfrm>
            <a:off x="2297810" y="6407746"/>
            <a:ext cx="2371089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00" dirty="0"/>
          </a:p>
        </p:txBody>
      </p:sp>
      <p:sp>
        <p:nvSpPr>
          <p:cNvPr id="375" name="textbox 375"/>
          <p:cNvSpPr/>
          <p:nvPr/>
        </p:nvSpPr>
        <p:spPr>
          <a:xfrm>
            <a:off x="7549426" y="6407086"/>
            <a:ext cx="186118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uad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sp>
        <p:nvSpPr>
          <p:cNvPr id="376" name="textbox 376"/>
          <p:cNvSpPr/>
          <p:nvPr/>
        </p:nvSpPr>
        <p:spPr>
          <a:xfrm>
            <a:off x="2684462" y="3388156"/>
            <a:ext cx="1559560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rra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endParaRPr lang="Arial" altLang="Arial" sz="1700" dirty="0"/>
          </a:p>
        </p:txBody>
      </p:sp>
      <p:pic>
        <p:nvPicPr>
          <p:cNvPr id="377" name="picture 3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378" name="picture 3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379" name="picture 3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380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81" name="picture 3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38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85" name="picture 3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38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9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2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3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74776" y="1734680"/>
            <a:ext cx="6536817" cy="4010799"/>
          </a:xfrm>
          <a:prstGeom prst="rect">
            <a:avLst/>
          </a:prstGeom>
        </p:spPr>
      </p:pic>
      <p:pic>
        <p:nvPicPr>
          <p:cNvPr id="394" name="picture 3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27492" y="4715255"/>
            <a:ext cx="2791968" cy="1440179"/>
          </a:xfrm>
          <a:prstGeom prst="rect">
            <a:avLst/>
          </a:prstGeom>
        </p:spPr>
      </p:pic>
      <p:pic>
        <p:nvPicPr>
          <p:cNvPr id="395" name="picture 3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167116" y="2999232"/>
            <a:ext cx="2732531" cy="1411223"/>
          </a:xfrm>
          <a:prstGeom prst="rect">
            <a:avLst/>
          </a:prstGeom>
        </p:spPr>
      </p:pic>
      <p:pic>
        <p:nvPicPr>
          <p:cNvPr id="396" name="picture 39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138159" y="1321308"/>
            <a:ext cx="2692907" cy="1411223"/>
          </a:xfrm>
          <a:prstGeom prst="rect">
            <a:avLst/>
          </a:prstGeom>
        </p:spPr>
      </p:pic>
      <p:sp>
        <p:nvSpPr>
          <p:cNvPr id="397" name="textbox 397"/>
          <p:cNvSpPr/>
          <p:nvPr/>
        </p:nvSpPr>
        <p:spPr>
          <a:xfrm>
            <a:off x="820524" y="914384"/>
            <a:ext cx="6710044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700" dirty="0"/>
          </a:p>
        </p:txBody>
      </p:sp>
      <p:sp>
        <p:nvSpPr>
          <p:cNvPr id="398" name="textbox 39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399" name="picture 3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400" name="textbox 400"/>
          <p:cNvSpPr/>
          <p:nvPr/>
        </p:nvSpPr>
        <p:spPr>
          <a:xfrm>
            <a:off x="8720374" y="6110072"/>
            <a:ext cx="1555750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Mesh</a:t>
            </a:r>
            <a:r>
              <a:rPr sz="14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LoD</a:t>
            </a:r>
            <a:r>
              <a:rPr sz="1400" spc="-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Stitching</a:t>
            </a:r>
            <a:endParaRPr lang="Arial" altLang="Arial" sz="1400" dirty="0"/>
          </a:p>
        </p:txBody>
      </p:sp>
      <p:sp>
        <p:nvSpPr>
          <p:cNvPr id="401" name="textbox 401"/>
          <p:cNvSpPr/>
          <p:nvPr/>
        </p:nvSpPr>
        <p:spPr>
          <a:xfrm>
            <a:off x="8864400" y="4355452"/>
            <a:ext cx="1264919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Stitching</a:t>
            </a:r>
            <a:r>
              <a:rPr sz="14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Step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endParaRPr lang="Arial" altLang="Arial" sz="1400" dirty="0"/>
          </a:p>
        </p:txBody>
      </p:sp>
      <p:pic>
        <p:nvPicPr>
          <p:cNvPr id="402" name="picture 40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403" name="textbox 403"/>
          <p:cNvSpPr/>
          <p:nvPr/>
        </p:nvSpPr>
        <p:spPr>
          <a:xfrm>
            <a:off x="9246720" y="2699487"/>
            <a:ext cx="581659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Sou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rce</a:t>
            </a:r>
            <a:endParaRPr lang="Arial" altLang="Arial" sz="1400" dirty="0"/>
          </a:p>
        </p:txBody>
      </p:sp>
      <p:pic>
        <p:nvPicPr>
          <p:cNvPr id="404" name="picture 4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405" name="picture 4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40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7" name="picture 40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408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09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0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11" name="picture 4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225085" y="413727"/>
            <a:ext cx="178219" cy="130657"/>
          </a:xfrm>
          <a:prstGeom prst="rect">
            <a:avLst/>
          </a:prstGeom>
        </p:spPr>
      </p:pic>
      <p:pic>
        <p:nvPicPr>
          <p:cNvPr id="412" name="picture 4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477972" y="1460843"/>
            <a:ext cx="76162" cy="276339"/>
          </a:xfrm>
          <a:prstGeom prst="rect">
            <a:avLst/>
          </a:prstGeom>
        </p:spPr>
      </p:pic>
      <p:pic>
        <p:nvPicPr>
          <p:cNvPr id="413" name="picture 4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41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7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8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3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3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8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225085" y="413727"/>
            <a:ext cx="178219" cy="130657"/>
          </a:xfrm>
          <a:prstGeom prst="rect">
            <a:avLst/>
          </a:prstGeom>
        </p:spPr>
      </p:pic>
      <p:sp>
        <p:nvSpPr>
          <p:cNvPr id="4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4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773726" y="5977416"/>
            <a:ext cx="379095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ead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ede</a:t>
            </a:r>
            <a:r>
              <a:rPr sz="2700" b="1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4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420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4" name="picture 4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425" name="textbox 425"/>
          <p:cNvSpPr/>
          <p:nvPr/>
        </p:nvSpPr>
        <p:spPr>
          <a:xfrm>
            <a:off x="789802" y="3475115"/>
            <a:ext cx="2921635" cy="6515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634"/>
              </a:lnSpc>
              <a:tabLst/>
            </a:pPr>
            <a:endParaRPr lang="Arial" altLang="Arial" sz="100" dirty="0"/>
          </a:p>
          <a:p>
            <a:pPr marL="12700" indent="1273" algn="l" rtl="0" eaLnBrk="0">
              <a:lnSpc>
                <a:spcPct val="103000"/>
              </a:lnSpc>
              <a:tabLst/>
            </a:pP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加一页现</a:t>
            </a:r>
            <a:r>
              <a:rPr sz="2000" spc="-1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代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游戏关于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  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chunked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方法实现</a:t>
            </a: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效果图</a:t>
            </a:r>
            <a:endParaRPr lang="Microsoft YaHei" altLang="Microsoft YaHei" sz="2000" dirty="0"/>
          </a:p>
        </p:txBody>
      </p:sp>
      <p:sp>
        <p:nvSpPr>
          <p:cNvPr id="42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27" name="picture 4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428" name="textbox 42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429" name="picture 4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43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33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4" name="picture 4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31777" y="418033"/>
            <a:ext cx="289293" cy="127418"/>
          </a:xfrm>
          <a:prstGeom prst="rect">
            <a:avLst/>
          </a:prstGeom>
        </p:spPr>
      </p:pic>
      <p:sp>
        <p:nvSpPr>
          <p:cNvPr id="435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36" name="picture 4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graphicFrame>
        <p:nvGraphicFramePr>
          <p:cNvPr id="437" name="table 437"/>
          <p:cNvGraphicFramePr>
            <a:graphicFrameLocks noGrp="1"/>
          </p:cNvGraphicFramePr>
          <p:nvPr/>
        </p:nvGraphicFramePr>
        <p:xfrm>
          <a:off x="8777325" y="3624477"/>
          <a:ext cx="1751965" cy="550545"/>
        </p:xfrm>
        <a:graphic>
          <a:graphicData uri="http://schemas.openxmlformats.org/drawingml/2006/table">
            <a:tbl>
              <a:tblPr/>
              <a:tblGrid>
                <a:gridCol w="1751965"/>
              </a:tblGrid>
              <a:tr h="53784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884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430124" indent="-216459" algn="l" rtl="0" eaLnBrk="0">
                        <a:lnSpc>
                          <a:spcPct val="106000"/>
                        </a:lnSpc>
                        <a:tabLst/>
                      </a:pPr>
                      <a:r>
                        <a:rPr sz="1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Calibri"/>
                          <a:ea typeface="Calibri"/>
                          <a:cs typeface="Calibri"/>
                        </a:rPr>
                        <a:t>farcry5</a:t>
                      </a:r>
                      <a:r>
                        <a:rPr sz="1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，</a:t>
                      </a:r>
                      <a:r>
                        <a:rPr sz="1700" spc="-2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</a:t>
                      </a:r>
                      <a:r>
                        <a:rPr sz="1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仅示</a:t>
                      </a:r>
                      <a:r>
                        <a:rPr sz="170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   </a:t>
                      </a:r>
                      <a:r>
                        <a:rPr sz="1700" spc="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意要替</a:t>
                      </a:r>
                      <a:r>
                        <a:rPr sz="1700" spc="6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Microsoft YaHei"/>
                          <a:ea typeface="Microsoft YaHei"/>
                          <a:cs typeface="Microsoft YaHei"/>
                        </a:rPr>
                        <a:t>换</a:t>
                      </a:r>
                      <a:endParaRPr lang="Microsoft YaHei" altLang="Microsoft YaHei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EB5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6ED"/>
                    </a:solidFill>
                  </a:tcPr>
                </a:tc>
              </a:tr>
            </a:tbl>
          </a:graphicData>
        </a:graphic>
      </p:graphicFrame>
      <p:pic>
        <p:nvPicPr>
          <p:cNvPr id="438" name="picture 4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39" name="textbox 439"/>
          <p:cNvSpPr/>
          <p:nvPr/>
        </p:nvSpPr>
        <p:spPr>
          <a:xfrm>
            <a:off x="623035" y="5581100"/>
            <a:ext cx="5701665" cy="10712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uad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2700" b="1" spc="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27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400" dirty="0"/>
          </a:p>
          <a:p>
            <a:pPr indent="23990" algn="l" rtl="0" eaLnBrk="0">
              <a:lnSpc>
                <a:spcPts val="2453"/>
              </a:lnSpc>
              <a:spcBef>
                <a:spcPts val="3"/>
              </a:spcBef>
              <a:tabLst/>
            </a:pPr>
            <a:r>
              <a:rPr sz="170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Fa</a:t>
            </a:r>
            <a:r>
              <a:rPr sz="1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endParaRPr lang="Arial" altLang="Arial" sz="1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4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769364" y="1833371"/>
            <a:ext cx="8651747" cy="4427220"/>
          </a:xfrm>
          <a:prstGeom prst="rect">
            <a:avLst/>
          </a:prstGeom>
        </p:spPr>
      </p:pic>
      <p:sp>
        <p:nvSpPr>
          <p:cNvPr id="441" name="textbox 441"/>
          <p:cNvSpPr/>
          <p:nvPr/>
        </p:nvSpPr>
        <p:spPr>
          <a:xfrm>
            <a:off x="815199" y="914384"/>
            <a:ext cx="608266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Arial" altLang="Arial" sz="2700" dirty="0"/>
          </a:p>
        </p:txBody>
      </p:sp>
      <p:sp>
        <p:nvSpPr>
          <p:cNvPr id="442" name="textbox 442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443" name="picture 4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444" name="picture 4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445" name="picture 4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446" name="picture 4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447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8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49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52" name="picture 4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911891" y="413727"/>
            <a:ext cx="491413" cy="130657"/>
          </a:xfrm>
          <a:prstGeom prst="rect">
            <a:avLst/>
          </a:prstGeom>
        </p:spPr>
      </p:pic>
      <p:sp>
        <p:nvSpPr>
          <p:cNvPr id="45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54" name="picture 4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455" name="picture 4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456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57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076444" y="418985"/>
            <a:ext cx="226771" cy="128904"/>
          </a:xfrm>
          <a:prstGeom prst="rect">
            <a:avLst/>
          </a:prstGeom>
        </p:spPr>
      </p:pic>
      <p:sp>
        <p:nvSpPr>
          <p:cNvPr id="459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0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1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7" name="picture 4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468" name="picture 4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46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0" name="picture 4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47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2" name="picture 4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473" name="picture 4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1523"/>
            <a:ext cx="12192000" cy="6856476"/>
          </a:xfrm>
          <a:prstGeom prst="rect">
            <a:avLst/>
          </a:prstGeom>
        </p:spPr>
      </p:pic>
      <p:sp>
        <p:nvSpPr>
          <p:cNvPr id="474" name="textbox 474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475" name="picture 4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476" name="textbox 476"/>
          <p:cNvSpPr/>
          <p:nvPr/>
        </p:nvSpPr>
        <p:spPr>
          <a:xfrm>
            <a:off x="800879" y="5566838"/>
            <a:ext cx="385254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box 477"/>
          <p:cNvSpPr/>
          <p:nvPr/>
        </p:nvSpPr>
        <p:spPr>
          <a:xfrm>
            <a:off x="1132355" y="1576947"/>
            <a:ext cx="4163695" cy="11963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000" spc="-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000" dirty="0"/>
          </a:p>
          <a:p>
            <a:pPr indent="282703" algn="l" rtl="0" eaLnBrk="0">
              <a:lnSpc>
                <a:spcPts val="2453"/>
              </a:lnSpc>
              <a:spcBef>
                <a:spcPts val="790"/>
              </a:spcBef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asy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lang="Arial" altLang="Arial" sz="17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600" dirty="0"/>
          </a:p>
          <a:p>
            <a:pPr indent="282703" algn="l" rtl="0" eaLnBrk="0">
              <a:lnSpc>
                <a:spcPts val="2453"/>
              </a:lnSpc>
              <a:spcBef>
                <a:spcPts val="2"/>
              </a:spcBef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Less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ypes</a:t>
            </a:r>
            <a:endParaRPr lang="Arial" altLang="Arial" sz="1700" dirty="0"/>
          </a:p>
        </p:txBody>
      </p:sp>
      <p:pic>
        <p:nvPicPr>
          <p:cNvPr id="478" name="picture 4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33272" y="2721864"/>
            <a:ext cx="4922520" cy="2612135"/>
          </a:xfrm>
          <a:prstGeom prst="rect">
            <a:avLst/>
          </a:prstGeom>
        </p:spPr>
      </p:pic>
      <p:sp>
        <p:nvSpPr>
          <p:cNvPr id="479" name="rect"/>
          <p:cNvSpPr/>
          <p:nvPr/>
        </p:nvSpPr>
        <p:spPr>
          <a:xfrm>
            <a:off x="1026820" y="5135168"/>
            <a:ext cx="2717799" cy="222884"/>
          </a:xfrm>
          <a:prstGeom prst="rect">
            <a:avLst/>
          </a:prstGeom>
          <a:solidFill>
            <a:srgbClr val="00FF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0" name="textbox 480"/>
          <p:cNvSpPr/>
          <p:nvPr/>
        </p:nvSpPr>
        <p:spPr>
          <a:xfrm>
            <a:off x="1014120" y="2709164"/>
            <a:ext cx="4954904" cy="26752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indent="31146" algn="l" rtl="0" eaLnBrk="0">
              <a:lnSpc>
                <a:spcPts val="1915"/>
              </a:lnSpc>
              <a:spcBef>
                <a:spcPts val="5"/>
              </a:spcBef>
              <a:tabLst/>
            </a:pPr>
            <a:r>
              <a:rPr sz="1400" spc="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Clip-Map</a:t>
            </a:r>
            <a:r>
              <a:rPr sz="1400" spc="-5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LOD</a:t>
            </a:r>
            <a:r>
              <a:rPr sz="1400" spc="-5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(170,000</a:t>
            </a:r>
            <a:r>
              <a:rPr sz="1400" spc="-4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Triangles)</a:t>
            </a:r>
            <a:endParaRPr lang="Arial" altLang="Arial" sz="1400" dirty="0"/>
          </a:p>
        </p:txBody>
      </p:sp>
      <p:pic>
        <p:nvPicPr>
          <p:cNvPr id="481" name="picture 4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301778" y="2919983"/>
            <a:ext cx="5291289" cy="2436876"/>
          </a:xfrm>
          <a:prstGeom prst="rect">
            <a:avLst/>
          </a:prstGeom>
        </p:spPr>
      </p:pic>
      <p:sp>
        <p:nvSpPr>
          <p:cNvPr id="482" name="rect"/>
          <p:cNvSpPr/>
          <p:nvPr/>
        </p:nvSpPr>
        <p:spPr>
          <a:xfrm>
            <a:off x="6303784" y="5132895"/>
            <a:ext cx="2342514" cy="222884"/>
          </a:xfrm>
          <a:prstGeom prst="rect">
            <a:avLst/>
          </a:prstGeom>
          <a:solidFill>
            <a:srgbClr val="00FF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83" name="textbox 483"/>
          <p:cNvSpPr/>
          <p:nvPr/>
        </p:nvSpPr>
        <p:spPr>
          <a:xfrm>
            <a:off x="6289078" y="2907283"/>
            <a:ext cx="5316854" cy="2474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9473"/>
              </a:lnSpc>
              <a:tabLst/>
            </a:pPr>
            <a:endParaRPr lang="Arial" altLang="Arial" sz="100" dirty="0"/>
          </a:p>
          <a:p>
            <a:pPr indent="37436" algn="l" rtl="0" eaLnBrk="0">
              <a:lnSpc>
                <a:spcPts val="1915"/>
              </a:lnSpc>
              <a:tabLst/>
            </a:pPr>
            <a:r>
              <a:rPr sz="1400" spc="-1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Me</a:t>
            </a:r>
            <a:r>
              <a:rPr sz="1400" spc="-5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400" spc="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400" spc="-5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LOD</a:t>
            </a:r>
            <a:r>
              <a:rPr sz="1400" spc="-5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(50,000</a:t>
            </a:r>
            <a:r>
              <a:rPr sz="1400" spc="-5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4472C4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Triangles)</a:t>
            </a:r>
            <a:endParaRPr lang="Arial" altLang="Arial" sz="1400" dirty="0"/>
          </a:p>
        </p:txBody>
      </p:sp>
      <p:sp>
        <p:nvSpPr>
          <p:cNvPr id="484" name="textbox 484"/>
          <p:cNvSpPr/>
          <p:nvPr/>
        </p:nvSpPr>
        <p:spPr>
          <a:xfrm>
            <a:off x="6404755" y="1576947"/>
            <a:ext cx="4424045" cy="11963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000" dirty="0"/>
          </a:p>
          <a:p>
            <a:pPr indent="289578" algn="l" rtl="0" eaLnBrk="0">
              <a:lnSpc>
                <a:spcPts val="2453"/>
              </a:lnSpc>
              <a:spcBef>
                <a:spcPts val="790"/>
              </a:spcBef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ps</a:t>
            </a:r>
            <a:endParaRPr lang="Arial" altLang="Arial" sz="17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600" dirty="0"/>
          </a:p>
          <a:p>
            <a:pPr indent="289578" algn="l" rtl="0" eaLnBrk="0">
              <a:lnSpc>
                <a:spcPts val="2453"/>
              </a:lnSpc>
              <a:spcBef>
                <a:spcPts val="2"/>
              </a:spcBef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6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eusab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1700" dirty="0"/>
          </a:p>
        </p:txBody>
      </p:sp>
      <p:sp>
        <p:nvSpPr>
          <p:cNvPr id="485" name="textbox 485"/>
          <p:cNvSpPr/>
          <p:nvPr/>
        </p:nvSpPr>
        <p:spPr>
          <a:xfrm>
            <a:off x="815199" y="914384"/>
            <a:ext cx="949325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vs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dpa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Tesse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2700" b="1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tion</a:t>
            </a:r>
            <a:endParaRPr lang="Arial" altLang="Arial" sz="2700" dirty="0"/>
          </a:p>
        </p:txBody>
      </p:sp>
      <p:sp>
        <p:nvSpPr>
          <p:cNvPr id="486" name="textbox 486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487" name="picture 4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488" name="textbox 488"/>
          <p:cNvSpPr/>
          <p:nvPr/>
        </p:nvSpPr>
        <p:spPr>
          <a:xfrm>
            <a:off x="3769660" y="5788177"/>
            <a:ext cx="4662170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GDC2021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Boots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Ground:</a:t>
            </a:r>
            <a:r>
              <a:rPr sz="1400" spc="-225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Terrain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Call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1F497D">
                    <a:alpha val="100000"/>
                  </a:srgbClr>
                </a:solidFill>
                <a:latin typeface="Arial"/>
                <a:ea typeface="Arial"/>
                <a:cs typeface="Arial"/>
              </a:rPr>
              <a:t>Duty</a:t>
            </a:r>
            <a:endParaRPr lang="Arial" altLang="Arial" sz="1400" dirty="0"/>
          </a:p>
        </p:txBody>
      </p:sp>
      <p:pic>
        <p:nvPicPr>
          <p:cNvPr id="489" name="picture 4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490" name="picture 4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491" name="picture 4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492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93" name="picture 4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49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9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97" name="picture 4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225085" y="413727"/>
            <a:ext cx="178219" cy="130657"/>
          </a:xfrm>
          <a:prstGeom prst="rect">
            <a:avLst/>
          </a:prstGeom>
        </p:spPr>
      </p:pic>
      <p:pic>
        <p:nvPicPr>
          <p:cNvPr id="498" name="picture 4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49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icture 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50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8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  <a:path w="150" h="198">
                <a:moveTo>
                  <a:pt x="147" y="48"/>
                </a:moveTo>
                <a:lnTo>
                  <a:pt x="85" y="48"/>
                </a:lnTo>
                <a:lnTo>
                  <a:pt x="94" y="50"/>
                </a:lnTo>
                <a:lnTo>
                  <a:pt x="98" y="65"/>
                </a:lnTo>
                <a:lnTo>
                  <a:pt x="148" y="53"/>
                </a:lnTo>
                <a:lnTo>
                  <a:pt x="147" y="48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09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4" name="textbox 514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515" name="picture 5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516" name="rect"/>
          <p:cNvSpPr/>
          <p:nvPr/>
        </p:nvSpPr>
        <p:spPr>
          <a:xfrm>
            <a:off x="11414722" y="419468"/>
            <a:ext cx="52565" cy="27584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17" name="picture 5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518" name="picture 5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519" name="picture 5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520" name="picture 5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52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2" name="picture 5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23" name="textbox 523"/>
          <p:cNvSpPr/>
          <p:nvPr/>
        </p:nvSpPr>
        <p:spPr>
          <a:xfrm>
            <a:off x="7804678" y="6104416"/>
            <a:ext cx="4090034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esse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io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picture 5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8491" y="1749552"/>
            <a:ext cx="3636263" cy="4419600"/>
          </a:xfrm>
          <a:prstGeom prst="rect">
            <a:avLst/>
          </a:prstGeom>
        </p:spPr>
      </p:pic>
      <p:sp>
        <p:nvSpPr>
          <p:cNvPr id="525" name="textbox 525"/>
          <p:cNvSpPr/>
          <p:nvPr/>
        </p:nvSpPr>
        <p:spPr>
          <a:xfrm>
            <a:off x="4754651" y="2253272"/>
            <a:ext cx="5030470" cy="2544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646"/>
              </a:lnSpc>
              <a:tabLst/>
            </a:pPr>
            <a:endParaRPr lang="Arial" altLang="Arial" sz="100" dirty="0"/>
          </a:p>
          <a:p>
            <a:pPr marL="12700" indent="14630" algn="l" rtl="0" eaLnBrk="0">
              <a:lnSpc>
                <a:spcPct val="116000"/>
              </a:lnSpc>
              <a:tabLst/>
            </a:pP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ll-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Sh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base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esh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ches</a:t>
            </a:r>
            <a:endParaRPr lang="Arial" altLang="Arial" sz="17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marL="14757" indent="685" algn="l" rtl="0" eaLnBrk="0">
              <a:lnSpc>
                <a:spcPct val="116000"/>
              </a:lnSpc>
              <a:spcBef>
                <a:spcPts val="512"/>
              </a:spcBef>
              <a:tabLst/>
            </a:pP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esse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oduces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esse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each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</a:t>
            </a:r>
            <a:endParaRPr lang="Arial" altLang="Arial" sz="17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400" dirty="0"/>
          </a:p>
          <a:p>
            <a:pPr marL="17729" indent="9372" algn="l" rtl="0" eaLnBrk="0">
              <a:lnSpc>
                <a:spcPct val="112000"/>
              </a:lnSpc>
              <a:spcBef>
                <a:spcPts val="1"/>
              </a:spcBef>
              <a:tabLst/>
            </a:pP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Sh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ab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shade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age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esponds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each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pic>
        <p:nvPicPr>
          <p:cNvPr id="526" name="picture 5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933660" y="1508759"/>
            <a:ext cx="1126235" cy="4562855"/>
          </a:xfrm>
          <a:prstGeom prst="rect">
            <a:avLst/>
          </a:prstGeom>
        </p:spPr>
      </p:pic>
      <p:sp>
        <p:nvSpPr>
          <p:cNvPr id="527" name="textbox 52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528" name="picture 5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529" name="textbox 529"/>
          <p:cNvSpPr/>
          <p:nvPr/>
        </p:nvSpPr>
        <p:spPr>
          <a:xfrm>
            <a:off x="833657" y="914384"/>
            <a:ext cx="374586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Tesse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ion</a:t>
            </a:r>
            <a:endParaRPr lang="Arial" altLang="Arial" sz="2700" dirty="0"/>
          </a:p>
        </p:txBody>
      </p:sp>
      <p:pic>
        <p:nvPicPr>
          <p:cNvPr id="530" name="picture 5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531" name="picture 5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532" name="picture 5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53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4" name="picture 5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53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6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3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38" name="picture 5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53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4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48868" y="3264408"/>
            <a:ext cx="10485119" cy="3226307"/>
          </a:xfrm>
          <a:prstGeom prst="rect">
            <a:avLst/>
          </a:prstGeom>
        </p:spPr>
      </p:pic>
      <p:pic>
        <p:nvPicPr>
          <p:cNvPr id="547" name="picture 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02323" y="1175003"/>
            <a:ext cx="5189219" cy="1639824"/>
          </a:xfrm>
          <a:prstGeom prst="rect">
            <a:avLst/>
          </a:prstGeom>
        </p:spPr>
      </p:pic>
      <p:pic>
        <p:nvPicPr>
          <p:cNvPr id="548" name="picture 5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16280" y="1193291"/>
            <a:ext cx="2598420" cy="1752600"/>
          </a:xfrm>
          <a:prstGeom prst="rect">
            <a:avLst/>
          </a:prstGeom>
        </p:spPr>
      </p:pic>
      <p:pic>
        <p:nvPicPr>
          <p:cNvPr id="549" name="picture 5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445763" y="1193291"/>
            <a:ext cx="2564891" cy="1400555"/>
          </a:xfrm>
          <a:prstGeom prst="rect">
            <a:avLst/>
          </a:prstGeom>
        </p:spPr>
      </p:pic>
      <p:sp>
        <p:nvSpPr>
          <p:cNvPr id="550" name="textbox 550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551" name="picture 5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552" name="picture 5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553" name="picture 5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554" name="picture 5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55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5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60" name="picture 5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911891" y="413727"/>
            <a:ext cx="491413" cy="130657"/>
          </a:xfrm>
          <a:prstGeom prst="rect">
            <a:avLst/>
          </a:prstGeom>
        </p:spPr>
      </p:pic>
      <p:sp>
        <p:nvSpPr>
          <p:cNvPr id="56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62" name="picture 5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563" name="picture 56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564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6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icture 5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009900" y="3322319"/>
            <a:ext cx="6723888" cy="3090672"/>
          </a:xfrm>
          <a:prstGeom prst="rect">
            <a:avLst/>
          </a:prstGeom>
        </p:spPr>
      </p:pic>
      <p:sp>
        <p:nvSpPr>
          <p:cNvPr id="567" name="textbox 567"/>
          <p:cNvSpPr/>
          <p:nvPr/>
        </p:nvSpPr>
        <p:spPr>
          <a:xfrm>
            <a:off x="778696" y="918576"/>
            <a:ext cx="10796269" cy="18103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205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h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h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li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endParaRPr lang="Microsoft YaHei" altLang="Microsoft YaHei" sz="2700" dirty="0"/>
          </a:p>
          <a:p>
            <a:pPr indent="53865" algn="l" rtl="0" eaLnBrk="0">
              <a:lnSpc>
                <a:spcPts val="2575"/>
              </a:lnSpc>
              <a:spcBef>
                <a:spcPts val="1405"/>
              </a:spcBef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lifi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hade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age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hade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age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odu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1700" dirty="0"/>
          </a:p>
          <a:p>
            <a:pPr indent="342586" algn="l" rtl="0" eaLnBrk="0">
              <a:lnSpc>
                <a:spcPts val="2453"/>
              </a:lnSpc>
              <a:spcBef>
                <a:spcPts val="693"/>
              </a:spcBef>
              <a:tabLst/>
            </a:pP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oup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600" dirty="0"/>
          </a:p>
          <a:p>
            <a:pPr indent="335271" algn="l" rtl="0" eaLnBrk="0">
              <a:lnSpc>
                <a:spcPts val="2453"/>
              </a:lnSpc>
              <a:spcBef>
                <a:spcPts val="2"/>
              </a:spcBef>
              <a:tabLst/>
            </a:pP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hose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oups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rti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iti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ves</a:t>
            </a:r>
            <a:endParaRPr lang="Arial" altLang="Arial" sz="1700" dirty="0"/>
          </a:p>
        </p:txBody>
      </p:sp>
      <p:sp>
        <p:nvSpPr>
          <p:cNvPr id="568" name="textbox 56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569" name="picture 5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570" name="picture 5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571" name="picture 5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572" name="picture 5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57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4" name="picture 5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57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7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78" name="picture 5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57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picture 5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7908" y="1839467"/>
            <a:ext cx="10969752" cy="4104132"/>
          </a:xfrm>
          <a:prstGeom prst="rect">
            <a:avLst/>
          </a:prstGeom>
        </p:spPr>
      </p:pic>
      <p:sp>
        <p:nvSpPr>
          <p:cNvPr id="587" name="textbox 587"/>
          <p:cNvSpPr/>
          <p:nvPr/>
        </p:nvSpPr>
        <p:spPr>
          <a:xfrm>
            <a:off x="778696" y="918576"/>
            <a:ext cx="5357495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ea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-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2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f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2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b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Te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rr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25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endParaRPr lang="Microsoft YaHei" altLang="Microsoft YaHei" sz="2700" dirty="0"/>
          </a:p>
        </p:txBody>
      </p:sp>
      <p:sp>
        <p:nvSpPr>
          <p:cNvPr id="588" name="textbox 58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589" name="picture 5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590" name="picture 5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591" name="picture 5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592" name="picture 5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59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94" name="picture 5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59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6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98" name="picture 5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59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0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07" name="picture 6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608" name="textbox 60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609" name="picture 6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610" name="picture 6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611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2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3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7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19" name="picture 6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62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22" name="picture 6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623" name="picture 6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pic>
        <p:nvPicPr>
          <p:cNvPr id="624" name="picture 6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617720" y="1981200"/>
            <a:ext cx="6909816" cy="2641091"/>
          </a:xfrm>
          <a:prstGeom prst="rect">
            <a:avLst/>
          </a:prstGeom>
        </p:spPr>
      </p:pic>
      <p:sp>
        <p:nvSpPr>
          <p:cNvPr id="50" name="textbox 50"/>
          <p:cNvSpPr/>
          <p:nvPr/>
        </p:nvSpPr>
        <p:spPr>
          <a:xfrm>
            <a:off x="821241" y="1787881"/>
            <a:ext cx="2878454" cy="28898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Huge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geospatial</a:t>
            </a:r>
            <a:r>
              <a:rPr sz="2000" spc="-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scale</a:t>
            </a:r>
            <a:endParaRPr lang="Arial" altLang="Arial" sz="2000" dirty="0"/>
          </a:p>
          <a:p>
            <a:pPr indent="12700" algn="l" rtl="0" eaLnBrk="0">
              <a:lnSpc>
                <a:spcPts val="2732"/>
              </a:lnSpc>
              <a:spcBef>
                <a:spcPts val="867"/>
              </a:spcBef>
              <a:tabLst/>
            </a:pP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Rich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geomorphological</a:t>
            </a:r>
            <a:endParaRPr lang="Arial" altLang="Arial" sz="2000" dirty="0"/>
          </a:p>
          <a:p>
            <a:pPr indent="465258" algn="l" rtl="0" eaLnBrk="0">
              <a:lnSpc>
                <a:spcPts val="2453"/>
              </a:lnSpc>
              <a:spcBef>
                <a:spcPts val="790"/>
              </a:spcBef>
              <a:tabLst/>
            </a:pPr>
            <a:r>
              <a:rPr sz="800" spc="2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l</a:t>
            </a:r>
            <a:r>
              <a:rPr sz="800" spc="3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1700" dirty="0"/>
          </a:p>
          <a:p>
            <a:pPr indent="466005" algn="l" rtl="0" eaLnBrk="0">
              <a:lnSpc>
                <a:spcPts val="2453"/>
              </a:lnSpc>
              <a:spcBef>
                <a:spcPts val="787"/>
              </a:spcBef>
              <a:tabLst/>
            </a:pPr>
            <a:r>
              <a:rPr sz="800" spc="2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l</a:t>
            </a:r>
            <a:r>
              <a:rPr sz="800" spc="4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800" spc="3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466005" algn="l" rtl="0" eaLnBrk="0">
              <a:lnSpc>
                <a:spcPts val="2453"/>
              </a:lnSpc>
              <a:spcBef>
                <a:spcPts val="787"/>
              </a:spcBef>
              <a:tabLst/>
            </a:pPr>
            <a:r>
              <a:rPr sz="800" spc="4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l</a:t>
            </a:r>
            <a:r>
              <a:rPr sz="800" spc="5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peaks</a:t>
            </a:r>
            <a:endParaRPr lang="Arial" altLang="Arial" sz="1700" dirty="0"/>
          </a:p>
          <a:p>
            <a:pPr indent="466005" algn="l" rtl="0" eaLnBrk="0">
              <a:lnSpc>
                <a:spcPts val="2453"/>
              </a:lnSpc>
              <a:spcBef>
                <a:spcPts val="787"/>
              </a:spcBef>
              <a:tabLst/>
            </a:pPr>
            <a:r>
              <a:rPr sz="800" spc="8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l</a:t>
            </a:r>
            <a:r>
              <a:rPr sz="800" spc="11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</a:t>
            </a:r>
            <a:r>
              <a:rPr sz="170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</a:t>
            </a:r>
            <a:r>
              <a:rPr sz="170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endParaRPr lang="Arial" altLang="Arial" sz="17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400" dirty="0"/>
          </a:p>
          <a:p>
            <a:pPr indent="466005" algn="l" rtl="0" eaLnBrk="0">
              <a:lnSpc>
                <a:spcPct val="69000"/>
              </a:lnSpc>
              <a:spcBef>
                <a:spcPts val="1"/>
              </a:spcBef>
              <a:tabLst/>
            </a:pPr>
            <a:r>
              <a:rPr sz="800" spc="-1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l</a:t>
            </a:r>
            <a:r>
              <a:rPr sz="800" spc="-60" dirty="0">
                <a:solidFill>
                  <a:srgbClr val="000000">
                    <a:alpha val="100000"/>
                  </a:srgbClr>
                </a:solidFill>
                <a:latin typeface="Wingdings"/>
                <a:ea typeface="Wingdings"/>
                <a:cs typeface="Wingdings"/>
              </a:rPr>
              <a:t>  </a:t>
            </a:r>
            <a:r>
              <a:rPr sz="17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…</a:t>
            </a:r>
            <a:r>
              <a:rPr sz="17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…</a:t>
            </a:r>
            <a:endParaRPr lang="Arial" altLang="Arial" sz="1700" dirty="0"/>
          </a:p>
        </p:txBody>
      </p:sp>
      <p:sp>
        <p:nvSpPr>
          <p:cNvPr id="51" name="textbox 5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53" name="textbox 53"/>
          <p:cNvSpPr/>
          <p:nvPr/>
        </p:nvSpPr>
        <p:spPr>
          <a:xfrm>
            <a:off x="931889" y="5507228"/>
            <a:ext cx="6949440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Too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mplex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Rendering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Using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Traditional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Mesh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Material</a:t>
            </a:r>
            <a:endParaRPr lang="Arial" altLang="Arial" sz="2000" dirty="0"/>
          </a:p>
        </p:txBody>
      </p:sp>
      <p:sp>
        <p:nvSpPr>
          <p:cNvPr id="54" name="textbox 54"/>
          <p:cNvSpPr/>
          <p:nvPr/>
        </p:nvSpPr>
        <p:spPr>
          <a:xfrm>
            <a:off x="833657" y="914384"/>
            <a:ext cx="382397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700" dirty="0"/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5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9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60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3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6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26" name="picture 6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076444" y="418985"/>
            <a:ext cx="226771" cy="128904"/>
          </a:xfrm>
          <a:prstGeom prst="rect">
            <a:avLst/>
          </a:prstGeom>
        </p:spPr>
      </p:pic>
      <p:sp>
        <p:nvSpPr>
          <p:cNvPr id="627" name="textbox 62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628" name="picture 6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62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3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31" name="picture 6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911891" y="413727"/>
            <a:ext cx="491413" cy="130657"/>
          </a:xfrm>
          <a:prstGeom prst="rect">
            <a:avLst/>
          </a:prstGeom>
        </p:spPr>
      </p:pic>
      <p:pic>
        <p:nvPicPr>
          <p:cNvPr id="632" name="picture 6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63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34" name="picture 6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63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36" name="picture 6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637" name="picture 6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63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39" name="picture 6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40" name="textbox 640"/>
          <p:cNvSpPr/>
          <p:nvPr/>
        </p:nvSpPr>
        <p:spPr>
          <a:xfrm>
            <a:off x="609337" y="6060335"/>
            <a:ext cx="392175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tfi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picture 6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7240" y="1648968"/>
            <a:ext cx="7322819" cy="4139183"/>
          </a:xfrm>
          <a:prstGeom prst="rect">
            <a:avLst/>
          </a:prstGeom>
        </p:spPr>
      </p:pic>
      <p:pic>
        <p:nvPicPr>
          <p:cNvPr id="642" name="picture 6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259823" y="3986783"/>
            <a:ext cx="2465832" cy="1854707"/>
          </a:xfrm>
          <a:prstGeom prst="rect">
            <a:avLst/>
          </a:prstGeom>
        </p:spPr>
      </p:pic>
      <p:pic>
        <p:nvPicPr>
          <p:cNvPr id="643" name="picture 6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259823" y="1648968"/>
            <a:ext cx="1834895" cy="1805939"/>
          </a:xfrm>
          <a:prstGeom prst="rect">
            <a:avLst/>
          </a:prstGeom>
        </p:spPr>
      </p:pic>
      <p:pic>
        <p:nvPicPr>
          <p:cNvPr id="644" name="picture 6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10868" y="5943600"/>
            <a:ext cx="5876544" cy="487680"/>
          </a:xfrm>
          <a:prstGeom prst="rect">
            <a:avLst/>
          </a:prstGeom>
        </p:spPr>
      </p:pic>
      <p:sp>
        <p:nvSpPr>
          <p:cNvPr id="645" name="textbox 64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646" name="picture 6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647" name="textbox 647"/>
          <p:cNvSpPr/>
          <p:nvPr/>
        </p:nvSpPr>
        <p:spPr>
          <a:xfrm>
            <a:off x="778696" y="918576"/>
            <a:ext cx="3656329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g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H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Te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rr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endParaRPr lang="Microsoft YaHei" altLang="Microsoft YaHei" sz="2700" dirty="0"/>
          </a:p>
        </p:txBody>
      </p:sp>
      <p:sp>
        <p:nvSpPr>
          <p:cNvPr id="648" name="textbox 648"/>
          <p:cNvSpPr/>
          <p:nvPr/>
        </p:nvSpPr>
        <p:spPr>
          <a:xfrm>
            <a:off x="9657053" y="3470973"/>
            <a:ext cx="1040130" cy="4483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840"/>
              </a:lnSpc>
              <a:tabLst/>
            </a:pPr>
            <a:endParaRPr lang="Arial" altLang="Arial" sz="100" dirty="0"/>
          </a:p>
          <a:p>
            <a:pPr marL="12700" indent="48615" algn="l" rtl="0" eaLnBrk="0">
              <a:lnSpc>
                <a:spcPct val="126000"/>
              </a:lnSpc>
              <a:tabLst/>
            </a:pP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1100" dirty="0"/>
          </a:p>
        </p:txBody>
      </p:sp>
      <p:pic>
        <p:nvPicPr>
          <p:cNvPr id="649" name="picture 6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650" name="textbox 650"/>
          <p:cNvSpPr/>
          <p:nvPr/>
        </p:nvSpPr>
        <p:spPr>
          <a:xfrm>
            <a:off x="9842296" y="5834760"/>
            <a:ext cx="758825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635"/>
              </a:lnSpc>
              <a:tabLst/>
            </a:pP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ill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uad</a:t>
            </a:r>
            <a:endParaRPr lang="Arial" altLang="Arial" sz="1100" dirty="0"/>
          </a:p>
        </p:txBody>
      </p:sp>
      <p:pic>
        <p:nvPicPr>
          <p:cNvPr id="651" name="picture 6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652" name="picture 6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65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54" name="picture 6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65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56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5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58" name="picture 6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65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icture 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90956" y="1588008"/>
            <a:ext cx="10892028" cy="3886200"/>
          </a:xfrm>
          <a:prstGeom prst="rect">
            <a:avLst/>
          </a:prstGeom>
        </p:spPr>
      </p:pic>
      <p:sp>
        <p:nvSpPr>
          <p:cNvPr id="667" name="textbox 667"/>
          <p:cNvSpPr/>
          <p:nvPr/>
        </p:nvSpPr>
        <p:spPr>
          <a:xfrm>
            <a:off x="882405" y="5722606"/>
            <a:ext cx="10351134" cy="673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308"/>
              </a:lnSpc>
              <a:tabLst/>
            </a:pPr>
            <a:endParaRPr lang="Arial" altLang="Arial" sz="100" dirty="0"/>
          </a:p>
          <a:p>
            <a:pPr marL="12700" indent="5671" algn="l" rtl="0" eaLnBrk="0">
              <a:lnSpc>
                <a:spcPct val="142000"/>
              </a:lnSpc>
              <a:tabLst/>
            </a:pP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1500" spc="7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co</a:t>
            </a:r>
            <a:r>
              <a:rPr sz="1500" spc="8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aph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cs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500" spc="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voxe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esen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va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ue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egu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ee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8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ona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space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xe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2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500" spc="7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500" spc="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500" spc="8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ap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500" spc="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500" spc="8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no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po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iti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i.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oo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4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500" spc="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itl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500" spc="5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oded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500" spc="6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5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eir</a:t>
            </a:r>
            <a:r>
              <a:rPr sz="1500" spc="3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0" dirty="0">
                <a:solidFill>
                  <a:srgbClr val="202124">
                    <a:alpha val="100000"/>
                  </a:srgbClr>
                </a:solidFill>
                <a:latin typeface="Arial"/>
                <a:ea typeface="Arial"/>
                <a:cs typeface="Arial"/>
              </a:rPr>
              <a:t>values</a:t>
            </a:r>
            <a:endParaRPr lang="Arial" altLang="Arial" sz="1500" dirty="0"/>
          </a:p>
        </p:txBody>
      </p:sp>
      <p:sp>
        <p:nvSpPr>
          <p:cNvPr id="668" name="textbox 668"/>
          <p:cNvSpPr/>
          <p:nvPr/>
        </p:nvSpPr>
        <p:spPr>
          <a:xfrm>
            <a:off x="762012" y="918576"/>
            <a:ext cx="7001509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z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y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125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-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V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u</a:t>
            </a:r>
            <a:r>
              <a:rPr sz="2700" spc="2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tr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endParaRPr lang="Microsoft YaHei" altLang="Microsoft YaHei" sz="2700" dirty="0"/>
          </a:p>
        </p:txBody>
      </p:sp>
      <p:sp>
        <p:nvSpPr>
          <p:cNvPr id="669" name="textbox 66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670" name="picture 6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671" name="picture 6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672" name="picture 6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673" name="picture 6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67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75" name="picture 6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676" name="picture 6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076444" y="418985"/>
            <a:ext cx="226771" cy="128904"/>
          </a:xfrm>
          <a:prstGeom prst="rect">
            <a:avLst/>
          </a:prstGeom>
        </p:spPr>
      </p:pic>
      <p:sp>
        <p:nvSpPr>
          <p:cNvPr id="67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8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7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0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1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8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picture 6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00100" y="2570988"/>
            <a:ext cx="3639311" cy="2011679"/>
          </a:xfrm>
          <a:prstGeom prst="rect">
            <a:avLst/>
          </a:prstGeom>
        </p:spPr>
      </p:pic>
      <p:sp>
        <p:nvSpPr>
          <p:cNvPr id="687" name="textbox 687"/>
          <p:cNvSpPr/>
          <p:nvPr/>
        </p:nvSpPr>
        <p:spPr>
          <a:xfrm>
            <a:off x="778696" y="901700"/>
            <a:ext cx="7501890" cy="52241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94000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h</a:t>
            </a:r>
            <a:r>
              <a:rPr sz="2700" spc="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ng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ub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     </a:t>
            </a:r>
            <a:endParaRPr lang="Microsoft YaHei" altLang="Microsoft YaHei" sz="2700" dirty="0"/>
          </a:p>
        </p:txBody>
      </p:sp>
      <p:pic>
        <p:nvPicPr>
          <p:cNvPr id="688" name="picture 6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322063" y="914400"/>
            <a:ext cx="3945636" cy="5198363"/>
          </a:xfrm>
          <a:prstGeom prst="rect">
            <a:avLst/>
          </a:prstGeom>
        </p:spPr>
      </p:pic>
      <p:pic>
        <p:nvPicPr>
          <p:cNvPr id="689" name="picture 6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464296" y="3765803"/>
            <a:ext cx="3058668" cy="2229611"/>
          </a:xfrm>
          <a:prstGeom prst="rect">
            <a:avLst/>
          </a:prstGeom>
        </p:spPr>
      </p:pic>
      <p:pic>
        <p:nvPicPr>
          <p:cNvPr id="690" name="picture 6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889492" y="993647"/>
            <a:ext cx="2011679" cy="2644140"/>
          </a:xfrm>
          <a:prstGeom prst="rect">
            <a:avLst/>
          </a:prstGeom>
        </p:spPr>
      </p:pic>
      <p:sp>
        <p:nvSpPr>
          <p:cNvPr id="691" name="textbox 69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692" name="picture 6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693" name="textbox 693"/>
          <p:cNvSpPr/>
          <p:nvPr/>
        </p:nvSpPr>
        <p:spPr>
          <a:xfrm>
            <a:off x="1115885" y="6393561"/>
            <a:ext cx="9970769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635"/>
              </a:lnSpc>
              <a:tabLst/>
            </a:pPr>
            <a:r>
              <a:rPr sz="11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RCH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CU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UR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FA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RUC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GOR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1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'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;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aph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21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Ju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1987</a:t>
            </a:r>
            <a:endParaRPr lang="Arial" altLang="Arial" sz="1100" dirty="0"/>
          </a:p>
        </p:txBody>
      </p:sp>
      <p:pic>
        <p:nvPicPr>
          <p:cNvPr id="694" name="picture 6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695" name="picture 6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696" name="picture 6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697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98" name="picture 6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699" name="picture 69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076444" y="418985"/>
            <a:ext cx="226771" cy="128904"/>
          </a:xfrm>
          <a:prstGeom prst="rect">
            <a:avLst/>
          </a:prstGeom>
        </p:spPr>
      </p:pic>
      <p:sp>
        <p:nvSpPr>
          <p:cNvPr id="70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5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6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7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08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picture 7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18247" y="1043940"/>
            <a:ext cx="4314443" cy="5423915"/>
          </a:xfrm>
          <a:prstGeom prst="rect">
            <a:avLst/>
          </a:prstGeom>
        </p:spPr>
      </p:pic>
      <p:sp>
        <p:nvSpPr>
          <p:cNvPr id="710" name="textbox 710"/>
          <p:cNvSpPr/>
          <p:nvPr/>
        </p:nvSpPr>
        <p:spPr>
          <a:xfrm>
            <a:off x="753848" y="918576"/>
            <a:ext cx="6335395" cy="25603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25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on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ll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oo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k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up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Ta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b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endParaRPr lang="Microsoft YaHei" altLang="Microsoft YaHei" sz="2700" dirty="0"/>
          </a:p>
          <a:p>
            <a:pPr algn="l" rtl="0" eaLnBrk="0">
              <a:lnSpc>
                <a:spcPct val="173000"/>
              </a:lnSpc>
              <a:tabLst/>
            </a:pPr>
            <a:endParaRPr lang="Arial" altLang="Arial" sz="1000" dirty="0"/>
          </a:p>
          <a:p>
            <a:pPr indent="76352" algn="l" rtl="0" eaLnBrk="0">
              <a:lnSpc>
                <a:spcPts val="2732"/>
              </a:lnSpc>
              <a:spcBef>
                <a:spcPts val="604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Transvo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xel</a:t>
            </a:r>
            <a:r>
              <a:rPr sz="2000" spc="-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Algorithm</a:t>
            </a:r>
            <a:endParaRPr lang="Arial" altLang="Arial" sz="2000" dirty="0"/>
          </a:p>
          <a:p>
            <a:pPr marL="417979" indent="-333987" algn="l" rtl="0" eaLnBrk="0">
              <a:lnSpc>
                <a:spcPct val="150000"/>
              </a:lnSpc>
              <a:spcBef>
                <a:spcPts val="60"/>
              </a:spcBef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Constr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ucts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triangulation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transition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cells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form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lookup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table,</a:t>
            </a:r>
            <a:r>
              <a:rPr sz="2000" spc="-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uses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this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lookup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table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triangulation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LOD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voxel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cubes</a:t>
            </a:r>
            <a:endParaRPr lang="Arial" altLang="Arial" sz="2000" dirty="0"/>
          </a:p>
        </p:txBody>
      </p:sp>
      <p:pic>
        <p:nvPicPr>
          <p:cNvPr id="711" name="picture 7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6196" y="3628643"/>
            <a:ext cx="5922263" cy="2465832"/>
          </a:xfrm>
          <a:prstGeom prst="rect">
            <a:avLst/>
          </a:prstGeom>
        </p:spPr>
      </p:pic>
      <p:sp>
        <p:nvSpPr>
          <p:cNvPr id="712" name="textbox 712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713" name="picture 7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714" name="textbox 714"/>
          <p:cNvSpPr/>
          <p:nvPr/>
        </p:nvSpPr>
        <p:spPr>
          <a:xfrm>
            <a:off x="1232560" y="6261214"/>
            <a:ext cx="5161279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635"/>
              </a:lnSpc>
              <a:tabLst/>
            </a:pP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Lengye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2010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).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oxe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s.</a:t>
            </a:r>
            <a:endParaRPr lang="Arial" altLang="Arial" sz="1100" dirty="0"/>
          </a:p>
        </p:txBody>
      </p:sp>
      <p:pic>
        <p:nvPicPr>
          <p:cNvPr id="715" name="picture 7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716" name="picture 7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717" name="picture 7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71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19" name="picture 7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720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23" name="picture 7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72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2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0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extbox 73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732" name="picture 7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733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34" name="picture 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73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6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8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41" name="picture 7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74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43" name="picture 7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744" name="picture 7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745" name="picture 7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74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7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48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49" name="picture 7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1523"/>
            <a:ext cx="12192000" cy="6856476"/>
          </a:xfrm>
          <a:prstGeom prst="rect">
            <a:avLst/>
          </a:prstGeom>
        </p:spPr>
      </p:pic>
      <p:sp>
        <p:nvSpPr>
          <p:cNvPr id="750" name="textbox 750"/>
          <p:cNvSpPr/>
          <p:nvPr/>
        </p:nvSpPr>
        <p:spPr>
          <a:xfrm>
            <a:off x="585869" y="6039075"/>
            <a:ext cx="692530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ake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AAA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as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as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ft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???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:-</a:t>
            </a:r>
            <a:r>
              <a:rPr sz="2700" b="1" spc="1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picture 7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752" name="picture 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753" name="picture 7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75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6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7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8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59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6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6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2" name="picture 7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763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64" name="textbox 764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765" name="picture 7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76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7" name="picture 7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76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69" name="picture 7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770" name="picture 7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971288" y="5356859"/>
            <a:ext cx="2999231" cy="1499616"/>
          </a:xfrm>
          <a:prstGeom prst="rect">
            <a:avLst/>
          </a:prstGeom>
        </p:spPr>
      </p:pic>
      <p:sp>
        <p:nvSpPr>
          <p:cNvPr id="771" name="textbox 771"/>
          <p:cNvSpPr/>
          <p:nvPr/>
        </p:nvSpPr>
        <p:spPr>
          <a:xfrm>
            <a:off x="807102" y="6101737"/>
            <a:ext cx="378587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ls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6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78" name="textbox 77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779" name="picture 7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78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82" name="picture 7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783" name="picture 7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78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85" name="picture 7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pic>
        <p:nvPicPr>
          <p:cNvPr id="786" name="picture 7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787" name="picture 7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31777" y="418033"/>
            <a:ext cx="289293" cy="127418"/>
          </a:xfrm>
          <a:prstGeom prst="rect">
            <a:avLst/>
          </a:prstGeom>
        </p:spPr>
      </p:pic>
      <p:sp>
        <p:nvSpPr>
          <p:cNvPr id="78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789" name="picture 7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90" name="textbox 790"/>
          <p:cNvSpPr/>
          <p:nvPr/>
        </p:nvSpPr>
        <p:spPr>
          <a:xfrm>
            <a:off x="5910021" y="5237616"/>
            <a:ext cx="5829300" cy="11112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5716"/>
              </a:lnSpc>
              <a:tabLst/>
            </a:pPr>
            <a:r>
              <a:rPr sz="39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11</a:t>
            </a:r>
            <a:r>
              <a:rPr sz="39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9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39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39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9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39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39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9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140</a:t>
            </a:r>
            <a:r>
              <a:rPr sz="39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9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39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39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39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39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39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39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ls</a:t>
            </a:r>
            <a:endParaRPr lang="Arial" altLang="Arial" sz="3900" dirty="0"/>
          </a:p>
          <a:p>
            <a:pPr indent="3150267" algn="l" rtl="0" eaLnBrk="0">
              <a:lnSpc>
                <a:spcPts val="2732"/>
              </a:lnSpc>
              <a:spcBef>
                <a:spcPts val="99"/>
              </a:spcBef>
              <a:tabLst/>
            </a:pPr>
            <a:r>
              <a:rPr sz="200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ost</a:t>
            </a:r>
            <a:r>
              <a:rPr sz="20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Recon</a:t>
            </a:r>
            <a:r>
              <a:rPr sz="2000" spc="-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Wildlands</a:t>
            </a:r>
            <a:endParaRPr lang="Arial" altLang="Arial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1" name="table 791"/>
          <p:cNvGraphicFramePr>
            <a:graphicFrameLocks noGrp="1"/>
          </p:cNvGraphicFramePr>
          <p:nvPr/>
        </p:nvGraphicFramePr>
        <p:xfrm>
          <a:off x="812393" y="1453565"/>
          <a:ext cx="6867525" cy="5220970"/>
        </p:xfrm>
        <a:graphic>
          <a:graphicData uri="http://schemas.openxmlformats.org/drawingml/2006/table">
            <a:tbl>
              <a:tblPr/>
              <a:tblGrid>
                <a:gridCol w="6867525"/>
              </a:tblGrid>
              <a:tr h="520827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0000"/>
                        </a:lnSpc>
                        <a:tabLst/>
                      </a:pPr>
                      <a:endParaRPr lang="Arial" altLang="Arial" sz="1000" dirty="0"/>
                    </a:p>
                    <a:p>
                      <a:pPr indent="3597160" algn="l" rtl="0" eaLnBrk="0">
                        <a:lnSpc>
                          <a:spcPts val="2453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70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R</a:t>
                      </a:r>
                      <a:r>
                        <a:rPr sz="170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oughnes</a:t>
                      </a:r>
                      <a:r>
                        <a:rPr sz="1700" spc="1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</a:t>
                      </a:r>
                      <a:endParaRPr lang="Arial" altLang="Arial" sz="1700" dirty="0"/>
                    </a:p>
                  </a:txBody>
                  <a:tcPr marL="0" marR="0" marT="0" marB="0" vert="horz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92" name="picture 7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532876" y="3491483"/>
            <a:ext cx="2900171" cy="288950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8907780" y="986028"/>
            <a:ext cx="2161032" cy="2121407"/>
            <a:chOff x="0" y="0"/>
            <a:chExt cx="2161032" cy="2121407"/>
          </a:xfrm>
        </p:grpSpPr>
        <p:sp>
          <p:nvSpPr>
            <p:cNvPr id="793" name="rect"/>
            <p:cNvSpPr/>
            <p:nvPr/>
          </p:nvSpPr>
          <p:spPr>
            <a:xfrm>
              <a:off x="0" y="0"/>
              <a:ext cx="2161032" cy="2121407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cap="flat">
              <a:miter lim="0"/>
              <a:noFill/>
              <a:prstDash val="solid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94" name="textbox 794"/>
            <p:cNvSpPr/>
            <p:nvPr/>
          </p:nvSpPr>
          <p:spPr>
            <a:xfrm>
              <a:off x="84759" y="14782"/>
              <a:ext cx="1863725" cy="57530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52840"/>
                </a:lnSpc>
                <a:tabLst/>
              </a:pPr>
              <a:endParaRPr lang="Arial" altLang="Arial" sz="100" dirty="0"/>
            </a:p>
            <a:p>
              <a:pPr marL="12700" indent="13487" algn="l" rtl="0" eaLnBrk="0">
                <a:lnSpc>
                  <a:spcPct val="107000"/>
                </a:lnSpc>
                <a:tabLst/>
              </a:pPr>
              <a:r>
                <a:rPr sz="1700" spc="7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M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a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t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e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r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i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a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l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 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B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l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end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 </a:t>
              </a:r>
              <a:r>
                <a:rPr sz="1700" spc="7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M</a:t>
              </a:r>
              <a:r>
                <a:rPr sz="1700" spc="35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a</a:t>
              </a:r>
              <a:r>
                <a:rPr sz="1700" spc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p</a:t>
              </a:r>
              <a:r>
                <a:rPr sz="1700" spc="0" dirty="0">
                  <a:solidFill>
                    <a:srgbClr val="000000">
                      <a:alpha val="100000"/>
                    </a:srgbClr>
                  </a:solidFill>
                  <a:latin typeface="Calibri"/>
                  <a:ea typeface="Calibri"/>
                  <a:cs typeface="Calibri"/>
                </a:rPr>
                <a:t> </a:t>
              </a:r>
              <a:r>
                <a:rPr sz="1700" spc="10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应该是彩色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的</a:t>
              </a:r>
              <a:endParaRPr lang="Microsoft YaHei" altLang="Microsoft YaHei" sz="1700" dirty="0"/>
            </a:p>
          </p:txBody>
        </p:sp>
        <p:pic>
          <p:nvPicPr>
            <p:cNvPr id="795" name="picture 79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08204" y="96011"/>
              <a:ext cx="1929383" cy="1929383"/>
            </a:xfrm>
            <a:prstGeom prst="rect">
              <a:avLst/>
            </a:prstGeom>
          </p:spPr>
        </p:pic>
      </p:grpSp>
      <p:sp>
        <p:nvSpPr>
          <p:cNvPr id="796" name="textbox 796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797" name="picture 7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798" name="textbox 798"/>
          <p:cNvSpPr/>
          <p:nvPr/>
        </p:nvSpPr>
        <p:spPr>
          <a:xfrm>
            <a:off x="755268" y="910116"/>
            <a:ext cx="283654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ls</a:t>
            </a:r>
            <a:endParaRPr lang="Arial" altLang="Arial" sz="2700" dirty="0"/>
          </a:p>
        </p:txBody>
      </p:sp>
      <p:sp>
        <p:nvSpPr>
          <p:cNvPr id="799" name="rect"/>
          <p:cNvSpPr/>
          <p:nvPr/>
        </p:nvSpPr>
        <p:spPr>
          <a:xfrm>
            <a:off x="4354067" y="2089403"/>
            <a:ext cx="1161288" cy="1161288"/>
          </a:xfrm>
          <a:prstGeom prst="rect">
            <a:avLst/>
          </a:prstGeom>
          <a:solidFill>
            <a:srgbClr val="D9D9D9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00" name="picture 8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63039" y="3584447"/>
            <a:ext cx="1161288" cy="1161288"/>
          </a:xfrm>
          <a:prstGeom prst="rect">
            <a:avLst/>
          </a:prstGeom>
        </p:spPr>
      </p:pic>
      <p:sp>
        <p:nvSpPr>
          <p:cNvPr id="801" name="rect"/>
          <p:cNvSpPr/>
          <p:nvPr/>
        </p:nvSpPr>
        <p:spPr>
          <a:xfrm>
            <a:off x="2918460" y="2095500"/>
            <a:ext cx="1161287" cy="1161288"/>
          </a:xfrm>
          <a:prstGeom prst="rect">
            <a:avLst/>
          </a:prstGeom>
          <a:solidFill>
            <a:srgbClr val="7F7DF9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02" name="picture 8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918460" y="5248656"/>
            <a:ext cx="1155192" cy="1155191"/>
          </a:xfrm>
          <a:prstGeom prst="rect">
            <a:avLst/>
          </a:prstGeom>
        </p:spPr>
      </p:pic>
      <p:pic>
        <p:nvPicPr>
          <p:cNvPr id="803" name="picture 8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63039" y="5248656"/>
            <a:ext cx="1155192" cy="1155191"/>
          </a:xfrm>
          <a:prstGeom prst="rect">
            <a:avLst/>
          </a:prstGeom>
        </p:spPr>
      </p:pic>
      <p:pic>
        <p:nvPicPr>
          <p:cNvPr id="804" name="picture 8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918460" y="3584448"/>
            <a:ext cx="1155192" cy="1155191"/>
          </a:xfrm>
          <a:prstGeom prst="rect">
            <a:avLst/>
          </a:prstGeom>
        </p:spPr>
      </p:pic>
      <p:pic>
        <p:nvPicPr>
          <p:cNvPr id="805" name="picture 80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56943" y="2095500"/>
            <a:ext cx="1155191" cy="1155191"/>
          </a:xfrm>
          <a:prstGeom prst="rect">
            <a:avLst/>
          </a:prstGeom>
        </p:spPr>
      </p:pic>
      <p:sp>
        <p:nvSpPr>
          <p:cNvPr id="806" name="rect"/>
          <p:cNvSpPr/>
          <p:nvPr/>
        </p:nvSpPr>
        <p:spPr>
          <a:xfrm>
            <a:off x="4354067" y="3584447"/>
            <a:ext cx="1149096" cy="1149096"/>
          </a:xfrm>
          <a:prstGeom prst="rect">
            <a:avLst/>
          </a:prstGeom>
          <a:solidFill>
            <a:srgbClr val="E3E3E3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7" name="rect"/>
          <p:cNvSpPr/>
          <p:nvPr/>
        </p:nvSpPr>
        <p:spPr>
          <a:xfrm>
            <a:off x="4354067" y="5248655"/>
            <a:ext cx="1149096" cy="1149096"/>
          </a:xfrm>
          <a:prstGeom prst="rect">
            <a:avLst/>
          </a:prstGeom>
          <a:solidFill>
            <a:srgbClr val="D2D2D2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8" name="rect"/>
          <p:cNvSpPr/>
          <p:nvPr/>
        </p:nvSpPr>
        <p:spPr>
          <a:xfrm>
            <a:off x="5844540" y="2103119"/>
            <a:ext cx="1149095" cy="1149096"/>
          </a:xfrm>
          <a:prstGeom prst="rect">
            <a:avLst/>
          </a:prstGeom>
          <a:solidFill>
            <a:srgbClr val="80808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09" name="picture 80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5850635" y="3584447"/>
            <a:ext cx="1141476" cy="1141476"/>
          </a:xfrm>
          <a:prstGeom prst="rect">
            <a:avLst/>
          </a:prstGeom>
        </p:spPr>
      </p:pic>
      <p:pic>
        <p:nvPicPr>
          <p:cNvPr id="810" name="picture 8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5844540" y="5248655"/>
            <a:ext cx="1121664" cy="1121663"/>
          </a:xfrm>
          <a:prstGeom prst="rect">
            <a:avLst/>
          </a:prstGeom>
        </p:spPr>
      </p:pic>
      <p:sp>
        <p:nvSpPr>
          <p:cNvPr id="811" name="path"/>
          <p:cNvSpPr/>
          <p:nvPr/>
        </p:nvSpPr>
        <p:spPr>
          <a:xfrm>
            <a:off x="9086088" y="3166871"/>
            <a:ext cx="1795271" cy="265176"/>
          </a:xfrm>
          <a:custGeom>
            <a:avLst/>
            <a:gdLst/>
            <a:ahLst/>
            <a:cxnLst/>
            <a:rect l="0" t="0" r="0" b="0"/>
            <a:pathLst>
              <a:path w="2827" h="417">
                <a:moveTo>
                  <a:pt x="0" y="151"/>
                </a:moveTo>
                <a:lnTo>
                  <a:pt x="705" y="151"/>
                </a:lnTo>
                <a:lnTo>
                  <a:pt x="705" y="0"/>
                </a:lnTo>
                <a:lnTo>
                  <a:pt x="2119" y="0"/>
                </a:lnTo>
                <a:lnTo>
                  <a:pt x="2119" y="151"/>
                </a:lnTo>
                <a:lnTo>
                  <a:pt x="2827" y="151"/>
                </a:lnTo>
                <a:lnTo>
                  <a:pt x="1413" y="417"/>
                </a:lnTo>
                <a:lnTo>
                  <a:pt x="0" y="151"/>
                </a:lnTo>
              </a:path>
            </a:pathLst>
          </a:custGeom>
          <a:solidFill>
            <a:srgbClr val="AFABAB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2" name="textbox 812"/>
          <p:cNvSpPr/>
          <p:nvPr/>
        </p:nvSpPr>
        <p:spPr>
          <a:xfrm>
            <a:off x="1552066" y="1639277"/>
            <a:ext cx="1142364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1700" dirty="0"/>
          </a:p>
        </p:txBody>
      </p:sp>
      <p:sp>
        <p:nvSpPr>
          <p:cNvPr id="813" name="textbox 813"/>
          <p:cNvSpPr/>
          <p:nvPr/>
        </p:nvSpPr>
        <p:spPr>
          <a:xfrm>
            <a:off x="9190316" y="6460871"/>
            <a:ext cx="1586230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635"/>
              </a:lnSpc>
              <a:tabLst/>
            </a:pP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esu</a:t>
            </a:r>
            <a:r>
              <a:rPr sz="11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100" dirty="0"/>
          </a:p>
        </p:txBody>
      </p:sp>
      <p:sp>
        <p:nvSpPr>
          <p:cNvPr id="814" name="path"/>
          <p:cNvSpPr/>
          <p:nvPr/>
        </p:nvSpPr>
        <p:spPr>
          <a:xfrm>
            <a:off x="7999476" y="1901952"/>
            <a:ext cx="582168" cy="533400"/>
          </a:xfrm>
          <a:custGeom>
            <a:avLst/>
            <a:gdLst/>
            <a:ahLst/>
            <a:cxnLst/>
            <a:rect l="0" t="0" r="0" b="0"/>
            <a:pathLst>
              <a:path w="916" h="840">
                <a:moveTo>
                  <a:pt x="0" y="343"/>
                </a:moveTo>
                <a:lnTo>
                  <a:pt x="343" y="343"/>
                </a:lnTo>
                <a:lnTo>
                  <a:pt x="343" y="0"/>
                </a:lnTo>
                <a:lnTo>
                  <a:pt x="575" y="0"/>
                </a:lnTo>
                <a:lnTo>
                  <a:pt x="575" y="343"/>
                </a:lnTo>
                <a:lnTo>
                  <a:pt x="916" y="343"/>
                </a:lnTo>
                <a:lnTo>
                  <a:pt x="916" y="496"/>
                </a:lnTo>
                <a:lnTo>
                  <a:pt x="575" y="496"/>
                </a:lnTo>
                <a:lnTo>
                  <a:pt x="575" y="840"/>
                </a:lnTo>
                <a:lnTo>
                  <a:pt x="343" y="840"/>
                </a:lnTo>
                <a:lnTo>
                  <a:pt x="343" y="496"/>
                </a:lnTo>
                <a:lnTo>
                  <a:pt x="0" y="496"/>
                </a:lnTo>
                <a:lnTo>
                  <a:pt x="0" y="343"/>
                </a:lnTo>
              </a:path>
            </a:pathLst>
          </a:custGeom>
          <a:solidFill>
            <a:srgbClr val="AFABAB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15" name="textbox 815"/>
          <p:cNvSpPr/>
          <p:nvPr/>
        </p:nvSpPr>
        <p:spPr>
          <a:xfrm>
            <a:off x="3172828" y="1639277"/>
            <a:ext cx="74485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endParaRPr lang="Arial" altLang="Arial" sz="1700" dirty="0"/>
          </a:p>
        </p:txBody>
      </p:sp>
      <p:pic>
        <p:nvPicPr>
          <p:cNvPr id="816" name="picture 8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817" name="textbox 817"/>
          <p:cNvSpPr/>
          <p:nvPr/>
        </p:nvSpPr>
        <p:spPr>
          <a:xfrm>
            <a:off x="6113945" y="1639277"/>
            <a:ext cx="667384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</p:txBody>
      </p:sp>
      <p:pic>
        <p:nvPicPr>
          <p:cNvPr id="818" name="picture 8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819" name="picture 8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820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21" name="picture 8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82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25" name="picture 8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82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29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32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picture 8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9827" y="2029015"/>
            <a:ext cx="5440679" cy="2835592"/>
          </a:xfrm>
          <a:prstGeom prst="rect">
            <a:avLst/>
          </a:prstGeom>
        </p:spPr>
      </p:pic>
      <p:pic>
        <p:nvPicPr>
          <p:cNvPr id="834" name="picture 8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18347" y="1184147"/>
            <a:ext cx="2721864" cy="5099304"/>
          </a:xfrm>
          <a:prstGeom prst="rect">
            <a:avLst/>
          </a:prstGeom>
        </p:spPr>
      </p:pic>
      <p:sp>
        <p:nvSpPr>
          <p:cNvPr id="835" name="textbox 835"/>
          <p:cNvSpPr/>
          <p:nvPr/>
        </p:nvSpPr>
        <p:spPr>
          <a:xfrm>
            <a:off x="760592" y="910116"/>
            <a:ext cx="6259195" cy="11264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Sp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400" dirty="0"/>
          </a:p>
          <a:p>
            <a:pPr indent="4072163" algn="l" rtl="0" eaLnBrk="0">
              <a:lnSpc>
                <a:spcPts val="2453"/>
              </a:lnSpc>
              <a:spcBef>
                <a:spcPts val="3"/>
              </a:spcBef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unna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endParaRPr lang="Arial" altLang="Arial" sz="1700" dirty="0"/>
          </a:p>
        </p:txBody>
      </p:sp>
      <p:pic>
        <p:nvPicPr>
          <p:cNvPr id="836" name="picture 8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9244" y="5396483"/>
            <a:ext cx="5740908" cy="888491"/>
          </a:xfrm>
          <a:prstGeom prst="rect">
            <a:avLst/>
          </a:prstGeom>
        </p:spPr>
      </p:pic>
      <p:sp>
        <p:nvSpPr>
          <p:cNvPr id="837" name="textbox 83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838" name="picture 8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839" name="textbox 839"/>
          <p:cNvSpPr/>
          <p:nvPr/>
        </p:nvSpPr>
        <p:spPr>
          <a:xfrm>
            <a:off x="894613" y="4999126"/>
            <a:ext cx="1807845" cy="353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575"/>
              </a:lnSpc>
              <a:tabLst/>
            </a:pP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700" dirty="0"/>
          </a:p>
        </p:txBody>
      </p:sp>
      <p:pic>
        <p:nvPicPr>
          <p:cNvPr id="840" name="picture 8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841" name="picture 8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842" name="picture 8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84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44" name="picture 8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84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48" name="picture 8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84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5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5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5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5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5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5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99084" y="1744979"/>
            <a:ext cx="8361680" cy="4356734"/>
          </a:xfrm>
          <a:prstGeom prst="rect">
            <a:avLst/>
          </a:prstGeom>
        </p:spPr>
      </p:pic>
      <p:pic>
        <p:nvPicPr>
          <p:cNvPr id="72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762454" y="1077125"/>
            <a:ext cx="2478747" cy="149978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760397" y="4669002"/>
            <a:ext cx="2480805" cy="1407198"/>
          </a:xfrm>
          <a:prstGeom prst="rect">
            <a:avLst/>
          </a:prstGeom>
        </p:spPr>
      </p:pic>
      <p:sp>
        <p:nvSpPr>
          <p:cNvPr id="74" name="textbox 74"/>
          <p:cNvSpPr/>
          <p:nvPr/>
        </p:nvSpPr>
        <p:spPr>
          <a:xfrm>
            <a:off x="9415782" y="4151477"/>
            <a:ext cx="1223644" cy="5321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  <a:tabLst/>
            </a:pPr>
            <a:endParaRPr lang="Arial" altLang="Arial" sz="700" dirty="0"/>
          </a:p>
          <a:p>
            <a:pPr indent="12700" algn="l" rtl="0" eaLnBrk="0">
              <a:lnSpc>
                <a:spcPts val="2732"/>
              </a:lnSpc>
              <a:spcBef>
                <a:spcPts val="6"/>
              </a:spcBef>
              <a:tabLst/>
            </a:pP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2000" dirty="0"/>
          </a:p>
        </p:txBody>
      </p:sp>
      <p:sp>
        <p:nvSpPr>
          <p:cNvPr id="75" name="textbox 75"/>
          <p:cNvSpPr/>
          <p:nvPr/>
        </p:nvSpPr>
        <p:spPr>
          <a:xfrm>
            <a:off x="9579125" y="4254728"/>
            <a:ext cx="509905" cy="4343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91000"/>
              </a:lnSpc>
              <a:tabLst/>
            </a:pPr>
            <a:r>
              <a:rPr sz="14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</a:t>
            </a:r>
            <a:r>
              <a:rPr sz="1200" spc="-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被</a:t>
            </a:r>
            <a:r>
              <a:rPr sz="140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400" dirty="0"/>
          </a:p>
        </p:txBody>
      </p:sp>
      <p:sp>
        <p:nvSpPr>
          <p:cNvPr id="76" name="textbox 76"/>
          <p:cNvSpPr/>
          <p:nvPr/>
        </p:nvSpPr>
        <p:spPr>
          <a:xfrm>
            <a:off x="9618726" y="4151477"/>
            <a:ext cx="478155" cy="2870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55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1000"/>
              </a:lnSpc>
              <a:tabLst/>
            </a:pPr>
            <a:r>
              <a:rPr sz="1700" spc="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缺</a:t>
            </a:r>
            <a:r>
              <a:rPr sz="1700" spc="7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植</a:t>
            </a:r>
            <a:endParaRPr lang="SimHei" altLang="SimHei" sz="1700" dirty="0"/>
          </a:p>
        </p:txBody>
      </p:sp>
      <p:pic>
        <p:nvPicPr>
          <p:cNvPr id="77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60397" y="2971317"/>
            <a:ext cx="2480805" cy="1303972"/>
          </a:xfrm>
          <a:prstGeom prst="rect">
            <a:avLst/>
          </a:prstGeom>
        </p:spPr>
      </p:pic>
      <p:sp>
        <p:nvSpPr>
          <p:cNvPr id="78" name="textbox 78"/>
          <p:cNvSpPr/>
          <p:nvPr/>
        </p:nvSpPr>
        <p:spPr>
          <a:xfrm>
            <a:off x="833657" y="914384"/>
            <a:ext cx="614299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endParaRPr lang="Arial" altLang="Arial" sz="2700" dirty="0"/>
          </a:p>
        </p:txBody>
      </p:sp>
      <p:sp>
        <p:nvSpPr>
          <p:cNvPr id="79" name="textbox 7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80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81" name="textbox 81"/>
          <p:cNvSpPr/>
          <p:nvPr/>
        </p:nvSpPr>
        <p:spPr>
          <a:xfrm>
            <a:off x="9294752" y="2608974"/>
            <a:ext cx="1664970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Sky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Cloud</a:t>
            </a:r>
            <a:endParaRPr lang="Arial" altLang="Arial" sz="2000" dirty="0"/>
          </a:p>
        </p:txBody>
      </p:sp>
      <p:sp>
        <p:nvSpPr>
          <p:cNvPr id="82" name="textbox 82"/>
          <p:cNvSpPr/>
          <p:nvPr/>
        </p:nvSpPr>
        <p:spPr>
          <a:xfrm>
            <a:off x="9757525" y="6110326"/>
            <a:ext cx="795019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000" dirty="0"/>
          </a:p>
        </p:txBody>
      </p:sp>
      <p:pic>
        <p:nvPicPr>
          <p:cNvPr id="83" name="picture 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84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85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8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7" name="picture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88" name="picture 8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076444" y="418985"/>
            <a:ext cx="226771" cy="128904"/>
          </a:xfrm>
          <a:prstGeom prst="rect">
            <a:avLst/>
          </a:prstGeom>
        </p:spPr>
      </p:pic>
      <p:sp>
        <p:nvSpPr>
          <p:cNvPr id="8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4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6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picture 8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6780" y="2022347"/>
            <a:ext cx="5434583" cy="2712720"/>
          </a:xfrm>
          <a:prstGeom prst="rect">
            <a:avLst/>
          </a:prstGeom>
        </p:spPr>
      </p:pic>
      <p:sp>
        <p:nvSpPr>
          <p:cNvPr id="857" name="textbox 857"/>
          <p:cNvSpPr/>
          <p:nvPr/>
        </p:nvSpPr>
        <p:spPr>
          <a:xfrm>
            <a:off x="903071" y="4861026"/>
            <a:ext cx="5639434" cy="12814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575"/>
              </a:lnSpc>
              <a:tabLst/>
            </a:pP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  <a:p>
            <a:pPr marL="97579" indent="-3390" algn="l" rtl="0" eaLnBrk="0">
              <a:lnSpc>
                <a:spcPct val="111000"/>
              </a:lnSpc>
              <a:spcBef>
                <a:spcPts val="334"/>
              </a:spcBef>
              <a:tabLst/>
            </a:pP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e1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e2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t2)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{</a:t>
            </a:r>
            <a:endParaRPr lang="Arial" altLang="Arial" sz="1300" dirty="0"/>
          </a:p>
          <a:p>
            <a:pPr indent="302301" algn="l" rtl="0" eaLnBrk="0">
              <a:lnSpc>
                <a:spcPts val="1852"/>
              </a:lnSpc>
              <a:tabLst/>
            </a:pP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&gt;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?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e1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.rgb;</a:t>
            </a:r>
            <a:endParaRPr lang="Arial" altLang="Arial" sz="1300" dirty="0"/>
          </a:p>
          <a:p>
            <a:pPr indent="96687" algn="l" rtl="0" eaLnBrk="0">
              <a:lnSpc>
                <a:spcPct val="99000"/>
              </a:lnSpc>
              <a:spcBef>
                <a:spcPts val="119"/>
              </a:spcBef>
              <a:tabLst/>
            </a:pP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}</a:t>
            </a:r>
            <a:endParaRPr lang="Arial" altLang="Arial" sz="1300" dirty="0"/>
          </a:p>
        </p:txBody>
      </p:sp>
      <p:pic>
        <p:nvPicPr>
          <p:cNvPr id="858" name="picture 8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620256" y="2258567"/>
            <a:ext cx="4809743" cy="1155191"/>
          </a:xfrm>
          <a:prstGeom prst="rect">
            <a:avLst/>
          </a:prstGeom>
        </p:spPr>
      </p:pic>
      <p:pic>
        <p:nvPicPr>
          <p:cNvPr id="859" name="picture 8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499859" y="3729227"/>
            <a:ext cx="4872228" cy="1045464"/>
          </a:xfrm>
          <a:prstGeom prst="rect">
            <a:avLst/>
          </a:prstGeom>
        </p:spPr>
      </p:pic>
      <p:sp>
        <p:nvSpPr>
          <p:cNvPr id="860" name="textbox 860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861" name="picture 8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862" name="textbox 862"/>
          <p:cNvSpPr/>
          <p:nvPr/>
        </p:nvSpPr>
        <p:spPr>
          <a:xfrm>
            <a:off x="747814" y="910116"/>
            <a:ext cx="469836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dvanced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Tex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tti</a:t>
            </a:r>
            <a:r>
              <a:rPr sz="2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</p:txBody>
      </p:sp>
      <p:sp>
        <p:nvSpPr>
          <p:cNvPr id="863" name="textbox 863"/>
          <p:cNvSpPr/>
          <p:nvPr/>
        </p:nvSpPr>
        <p:spPr>
          <a:xfrm>
            <a:off x="7447153" y="4783302"/>
            <a:ext cx="3087370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700" dirty="0"/>
          </a:p>
        </p:txBody>
      </p:sp>
      <p:sp>
        <p:nvSpPr>
          <p:cNvPr id="864" name="textbox 864"/>
          <p:cNvSpPr/>
          <p:nvPr/>
        </p:nvSpPr>
        <p:spPr>
          <a:xfrm>
            <a:off x="8389225" y="3304882"/>
            <a:ext cx="1290319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</p:txBody>
      </p:sp>
      <p:pic>
        <p:nvPicPr>
          <p:cNvPr id="865" name="picture 8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866" name="picture 8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867" name="picture 8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86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69" name="picture 8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870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1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73" name="picture 8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87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  <a:path w="150" h="198">
                <a:moveTo>
                  <a:pt x="147" y="48"/>
                </a:moveTo>
                <a:lnTo>
                  <a:pt x="85" y="48"/>
                </a:lnTo>
                <a:lnTo>
                  <a:pt x="94" y="50"/>
                </a:lnTo>
                <a:lnTo>
                  <a:pt x="98" y="65"/>
                </a:lnTo>
                <a:lnTo>
                  <a:pt x="148" y="53"/>
                </a:lnTo>
                <a:lnTo>
                  <a:pt x="147" y="48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8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79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0" name="rect"/>
          <p:cNvSpPr/>
          <p:nvPr/>
        </p:nvSpPr>
        <p:spPr>
          <a:xfrm>
            <a:off x="11414722" y="419468"/>
            <a:ext cx="52565" cy="27584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picture 8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06780" y="2022347"/>
            <a:ext cx="5445252" cy="2712720"/>
          </a:xfrm>
          <a:prstGeom prst="rect">
            <a:avLst/>
          </a:prstGeom>
        </p:spPr>
      </p:pic>
      <p:pic>
        <p:nvPicPr>
          <p:cNvPr id="882" name="picture 8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612635" y="2337816"/>
            <a:ext cx="4668011" cy="2189987"/>
          </a:xfrm>
          <a:prstGeom prst="rect">
            <a:avLst/>
          </a:prstGeom>
        </p:spPr>
      </p:pic>
      <p:sp>
        <p:nvSpPr>
          <p:cNvPr id="883" name="rect"/>
          <p:cNvSpPr/>
          <p:nvPr/>
        </p:nvSpPr>
        <p:spPr>
          <a:xfrm>
            <a:off x="4369308" y="5042915"/>
            <a:ext cx="1331976" cy="374903"/>
          </a:xfrm>
          <a:prstGeom prst="rect">
            <a:avLst/>
          </a:prstGeom>
          <a:solidFill>
            <a:srgbClr val="FBE5D6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84" name="textbox 884"/>
          <p:cNvSpPr/>
          <p:nvPr/>
        </p:nvSpPr>
        <p:spPr>
          <a:xfrm>
            <a:off x="910120" y="4829314"/>
            <a:ext cx="4804409" cy="15176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635"/>
              </a:lnSpc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e1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e2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ht2)</a:t>
            </a:r>
            <a:endParaRPr lang="Arial" altLang="Arial" sz="1100" dirty="0"/>
          </a:p>
          <a:p>
            <a:pPr indent="225425" algn="l" rtl="0" eaLnBrk="0">
              <a:lnSpc>
                <a:spcPts val="2643"/>
              </a:lnSpc>
              <a:spcBef>
                <a:spcPts val="139"/>
              </a:spcBef>
              <a:tabLst/>
            </a:pPr>
            <a:r>
              <a:rPr sz="1700" spc="3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2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700" spc="3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dep</a:t>
            </a:r>
            <a:r>
              <a:rPr sz="1700" spc="3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1700" spc="3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700" spc="5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700" spc="30" dirty="0" baseline="11235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;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                             </a:t>
            </a:r>
            <a:r>
              <a:rPr sz="2600" b="1" spc="90" dirty="0" baseline="2337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</a:t>
            </a:r>
            <a:r>
              <a:rPr sz="2600" b="1" spc="70" dirty="0" baseline="2337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</a:t>
            </a:r>
            <a:r>
              <a:rPr sz="2600" b="1" spc="40" dirty="0" baseline="2337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sz="2600" b="1" spc="70" dirty="0" baseline="2337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gh</a:t>
            </a:r>
            <a:r>
              <a:rPr sz="2600" b="1" spc="50" dirty="0" baseline="2337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</a:t>
            </a:r>
            <a:r>
              <a:rPr sz="1600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2600" b="1" spc="80" dirty="0" baseline="2337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B</a:t>
            </a:r>
            <a:r>
              <a:rPr sz="2600" b="1" spc="40" dirty="0" baseline="2337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sz="2600" b="1" spc="70" dirty="0" baseline="2337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</a:t>
            </a:r>
            <a:r>
              <a:rPr sz="2600" b="1" spc="20" dirty="0" baseline="2337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</a:t>
            </a:r>
            <a:r>
              <a:rPr sz="160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</a:t>
            </a:r>
            <a:endParaRPr lang="Calibri" altLang="Calibri" sz="1600" dirty="0"/>
          </a:p>
          <a:p>
            <a:pPr marL="225425" algn="l" rtl="0" eaLnBrk="0">
              <a:lnSpc>
                <a:spcPct val="109000"/>
              </a:lnSpc>
              <a:spcBef>
                <a:spcPts val="3"/>
              </a:spcBef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e1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e2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pth;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ax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e1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;</a:t>
            </a:r>
            <a:endParaRPr lang="Arial" altLang="Arial" sz="1100" dirty="0"/>
          </a:p>
          <a:p>
            <a:pPr indent="225425" algn="l" rtl="0" eaLnBrk="0">
              <a:lnSpc>
                <a:spcPts val="1440"/>
              </a:lnSpc>
              <a:tabLst/>
            </a:pPr>
            <a:r>
              <a:rPr sz="10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0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0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0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0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b2</a:t>
            </a:r>
            <a:r>
              <a:rPr sz="10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0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</a:t>
            </a:r>
            <a:r>
              <a:rPr sz="10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00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0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0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0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0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0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0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0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0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0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0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e2</a:t>
            </a:r>
            <a:r>
              <a:rPr sz="10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0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0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0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10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0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0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0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0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0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0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0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0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0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10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0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;</a:t>
            </a:r>
            <a:endParaRPr lang="Arial" altLang="Arial" sz="1000" dirty="0"/>
          </a:p>
          <a:p>
            <a:pPr marL="14833" indent="219125" algn="l" rtl="0" eaLnBrk="0">
              <a:lnSpc>
                <a:spcPct val="114000"/>
              </a:lnSpc>
              <a:spcBef>
                <a:spcPts val="1"/>
              </a:spcBef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e1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*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e2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gb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*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b2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b1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+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b2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;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}</a:t>
            </a:r>
            <a:endParaRPr lang="Arial" altLang="Arial" sz="1100" dirty="0"/>
          </a:p>
        </p:txBody>
      </p:sp>
      <p:pic>
        <p:nvPicPr>
          <p:cNvPr id="885" name="picture 8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16949" y="5211080"/>
            <a:ext cx="2053260" cy="156539"/>
          </a:xfrm>
          <a:prstGeom prst="rect">
            <a:avLst/>
          </a:prstGeom>
        </p:spPr>
      </p:pic>
      <p:sp>
        <p:nvSpPr>
          <p:cNvPr id="886" name="textbox 886"/>
          <p:cNvSpPr/>
          <p:nvPr/>
        </p:nvSpPr>
        <p:spPr>
          <a:xfrm>
            <a:off x="747814" y="910116"/>
            <a:ext cx="617982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dvanced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Tex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</a:t>
            </a:r>
            <a:r>
              <a:rPr sz="2700" b="1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2700" dirty="0"/>
          </a:p>
        </p:txBody>
      </p:sp>
      <p:sp>
        <p:nvSpPr>
          <p:cNvPr id="887" name="textbox 887"/>
          <p:cNvSpPr/>
          <p:nvPr/>
        </p:nvSpPr>
        <p:spPr>
          <a:xfrm>
            <a:off x="6816783" y="4692231"/>
            <a:ext cx="4307204" cy="746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9837" algn="l" rtl="0" eaLnBrk="0">
              <a:lnSpc>
                <a:spcPts val="1827"/>
              </a:lnSpc>
              <a:tabLst/>
            </a:pP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nk</a:t>
            </a:r>
            <a:r>
              <a:rPr sz="13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endParaRPr lang="Arial" altLang="Arial" sz="1300" dirty="0"/>
          </a:p>
          <a:p>
            <a:pPr marL="16090" indent="-3390" algn="l" rtl="0" eaLnBrk="0">
              <a:lnSpc>
                <a:spcPct val="120000"/>
              </a:lnSpc>
              <a:spcBef>
                <a:spcPts val="1"/>
              </a:spcBef>
              <a:tabLst/>
            </a:pP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300" b="1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300" i="1" spc="8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www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ga</a:t>
            </a:r>
            <a:r>
              <a:rPr sz="1300" i="1" spc="10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ede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i="1" spc="3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ope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r.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300" i="1" spc="10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og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i="1" spc="10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mm</a:t>
            </a:r>
            <a:r>
              <a:rPr sz="1300" i="1" spc="3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i="1" spc="7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i="1" spc="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dvanc</a:t>
            </a:r>
            <a:r>
              <a:rPr sz="1300" spc="0" dirty="0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300" i="1" spc="3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i="1" spc="3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300" i="1" spc="3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i="1" spc="5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300" i="1" spc="3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i="1" spc="4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300" i="1" spc="5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300" i="1" spc="3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i="1" spc="6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i="1" spc="3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i="1" spc="0" dirty="0" u="sng">
                <a:solidFill>
                  <a:srgbClr val="5B9BD5">
                    <a:alpha val="100000"/>
                  </a:srgbClr>
                </a:solidFill>
                <a:latin typeface="Arial"/>
                <a:ea typeface="Arial"/>
                <a:cs typeface="Arial"/>
              </a:rPr>
              <a:t>ting</a:t>
            </a:r>
            <a:endParaRPr lang="Arial" altLang="Arial" sz="1300" dirty="0"/>
          </a:p>
        </p:txBody>
      </p:sp>
      <p:sp>
        <p:nvSpPr>
          <p:cNvPr id="888" name="textbox 88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889" name="picture 8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890" name="picture 8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891" name="picture 8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892" name="picture 8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89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94" name="picture 8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89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9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9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98" name="picture 8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89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0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0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0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03" name="textbox 903"/>
          <p:cNvSpPr/>
          <p:nvPr/>
        </p:nvSpPr>
        <p:spPr>
          <a:xfrm>
            <a:off x="913015" y="5012194"/>
            <a:ext cx="72389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635"/>
              </a:lnSpc>
              <a:tabLst/>
            </a:pP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{</a:t>
            </a:r>
            <a:endParaRPr lang="Arial" altLang="Arial" sz="1100" dirty="0"/>
          </a:p>
        </p:txBody>
      </p:sp>
      <p:sp>
        <p:nvSpPr>
          <p:cNvPr id="904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0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0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picture 9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589776" y="3806952"/>
            <a:ext cx="5030723" cy="2663951"/>
          </a:xfrm>
          <a:prstGeom prst="rect">
            <a:avLst/>
          </a:prstGeom>
        </p:spPr>
      </p:pic>
      <p:pic>
        <p:nvPicPr>
          <p:cNvPr id="908" name="picture 9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50976" y="3764279"/>
            <a:ext cx="4916423" cy="2706624"/>
          </a:xfrm>
          <a:prstGeom prst="rect">
            <a:avLst/>
          </a:prstGeom>
        </p:spPr>
      </p:pic>
      <p:pic>
        <p:nvPicPr>
          <p:cNvPr id="909" name="picture 9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7719" y="1656588"/>
            <a:ext cx="5428488" cy="1930907"/>
          </a:xfrm>
          <a:prstGeom prst="rect">
            <a:avLst/>
          </a:prstGeom>
        </p:spPr>
      </p:pic>
      <p:sp>
        <p:nvSpPr>
          <p:cNvPr id="910" name="textbox 910"/>
          <p:cNvSpPr/>
          <p:nvPr/>
        </p:nvSpPr>
        <p:spPr>
          <a:xfrm>
            <a:off x="765562" y="918576"/>
            <a:ext cx="6794500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2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li</a:t>
            </a:r>
            <a:r>
              <a:rPr sz="2700" spc="1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g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fr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2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2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Te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x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u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rr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ay</a:t>
            </a:r>
            <a:endParaRPr lang="Microsoft YaHei" altLang="Microsoft YaHei" sz="2700" dirty="0"/>
          </a:p>
        </p:txBody>
      </p:sp>
      <p:pic>
        <p:nvPicPr>
          <p:cNvPr id="911" name="picture 9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97496" y="1100328"/>
            <a:ext cx="2426207" cy="2357627"/>
          </a:xfrm>
          <a:prstGeom prst="rect">
            <a:avLst/>
          </a:prstGeom>
        </p:spPr>
      </p:pic>
      <p:sp>
        <p:nvSpPr>
          <p:cNvPr id="912" name="textbox 912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913" name="picture 9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914" name="textbox 914"/>
          <p:cNvSpPr/>
          <p:nvPr/>
        </p:nvSpPr>
        <p:spPr>
          <a:xfrm>
            <a:off x="8887345" y="3104896"/>
            <a:ext cx="222694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Tex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endParaRPr lang="Arial" altLang="Arial" sz="1700" dirty="0"/>
          </a:p>
        </p:txBody>
      </p:sp>
      <p:pic>
        <p:nvPicPr>
          <p:cNvPr id="915" name="picture 9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916" name="picture 9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917" name="picture 9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91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19" name="picture 9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920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1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3" name="picture 9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92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  <a:path w="150" h="198">
                <a:moveTo>
                  <a:pt x="147" y="48"/>
                </a:moveTo>
                <a:lnTo>
                  <a:pt x="85" y="48"/>
                </a:lnTo>
                <a:lnTo>
                  <a:pt x="94" y="50"/>
                </a:lnTo>
                <a:lnTo>
                  <a:pt x="98" y="65"/>
                </a:lnTo>
                <a:lnTo>
                  <a:pt x="148" y="53"/>
                </a:lnTo>
                <a:lnTo>
                  <a:pt x="147" y="48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8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29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30" name="rect"/>
          <p:cNvSpPr/>
          <p:nvPr/>
        </p:nvSpPr>
        <p:spPr>
          <a:xfrm>
            <a:off x="11414722" y="419468"/>
            <a:ext cx="52565" cy="27584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picture 9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82168" y="2139696"/>
            <a:ext cx="8819388" cy="3424427"/>
          </a:xfrm>
          <a:prstGeom prst="rect">
            <a:avLst/>
          </a:prstGeom>
        </p:spPr>
      </p:pic>
      <p:sp>
        <p:nvSpPr>
          <p:cNvPr id="932" name="textbox 932"/>
          <p:cNvSpPr/>
          <p:nvPr/>
        </p:nvSpPr>
        <p:spPr>
          <a:xfrm>
            <a:off x="9568231" y="3186874"/>
            <a:ext cx="2400935" cy="1715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2724"/>
              </a:lnSpc>
              <a:tabLst/>
            </a:pPr>
            <a:endParaRPr lang="Arial" altLang="Arial" sz="100" dirty="0"/>
          </a:p>
          <a:p>
            <a:pPr marL="12700" indent="17602" algn="l" rtl="0" eaLnBrk="0">
              <a:lnSpc>
                <a:spcPct val="109000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ee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1700" dirty="0"/>
          </a:p>
        </p:txBody>
      </p:sp>
      <p:sp>
        <p:nvSpPr>
          <p:cNvPr id="933" name="textbox 933"/>
          <p:cNvSpPr/>
          <p:nvPr/>
        </p:nvSpPr>
        <p:spPr>
          <a:xfrm>
            <a:off x="778696" y="918576"/>
            <a:ext cx="6443345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ll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x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2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2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pp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g</a:t>
            </a:r>
            <a:endParaRPr lang="Microsoft YaHei" altLang="Microsoft YaHei" sz="2700" dirty="0"/>
          </a:p>
        </p:txBody>
      </p:sp>
      <p:sp>
        <p:nvSpPr>
          <p:cNvPr id="934" name="textbox 934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935" name="picture 9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936" name="picture 9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19844" y="2148839"/>
            <a:ext cx="2366771" cy="809244"/>
          </a:xfrm>
          <a:prstGeom prst="rect">
            <a:avLst/>
          </a:prstGeom>
        </p:spPr>
      </p:pic>
      <p:sp>
        <p:nvSpPr>
          <p:cNvPr id="937" name="textbox 937"/>
          <p:cNvSpPr/>
          <p:nvPr/>
        </p:nvSpPr>
        <p:spPr>
          <a:xfrm>
            <a:off x="7685368" y="5576963"/>
            <a:ext cx="1240789" cy="5511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231"/>
              </a:lnSpc>
              <a:tabLst/>
            </a:pPr>
            <a:endParaRPr lang="Arial" altLang="Arial" sz="100" dirty="0"/>
          </a:p>
          <a:p>
            <a:pPr marL="235895" indent="-223195" algn="l" rtl="0" eaLnBrk="0">
              <a:lnSpc>
                <a:spcPct val="115000"/>
              </a:lnSpc>
              <a:tabLst/>
            </a:pP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500" dirty="0"/>
          </a:p>
        </p:txBody>
      </p:sp>
      <p:sp>
        <p:nvSpPr>
          <p:cNvPr id="938" name="textbox 938"/>
          <p:cNvSpPr/>
          <p:nvPr/>
        </p:nvSpPr>
        <p:spPr>
          <a:xfrm>
            <a:off x="5276813" y="5576963"/>
            <a:ext cx="1579880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ax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500" dirty="0"/>
          </a:p>
        </p:txBody>
      </p:sp>
      <p:sp>
        <p:nvSpPr>
          <p:cNvPr id="939" name="textbox 939"/>
          <p:cNvSpPr/>
          <p:nvPr/>
        </p:nvSpPr>
        <p:spPr>
          <a:xfrm>
            <a:off x="3146835" y="5585586"/>
            <a:ext cx="1377950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500" dirty="0"/>
          </a:p>
        </p:txBody>
      </p:sp>
      <p:sp>
        <p:nvSpPr>
          <p:cNvPr id="940" name="textbox 940"/>
          <p:cNvSpPr/>
          <p:nvPr/>
        </p:nvSpPr>
        <p:spPr>
          <a:xfrm>
            <a:off x="1002887" y="5594209"/>
            <a:ext cx="1337310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app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500" dirty="0"/>
          </a:p>
        </p:txBody>
      </p:sp>
      <p:pic>
        <p:nvPicPr>
          <p:cNvPr id="941" name="picture 9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942" name="picture 9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943" name="picture 9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94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45" name="picture 9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946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47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48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49" name="picture 9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95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3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4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5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58" name="picture 9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702052"/>
            <a:ext cx="12192000" cy="4154423"/>
          </a:xfrm>
          <a:prstGeom prst="rect">
            <a:avLst/>
          </a:prstGeom>
        </p:spPr>
      </p:pic>
      <p:sp>
        <p:nvSpPr>
          <p:cNvPr id="959" name="textbox 959"/>
          <p:cNvSpPr/>
          <p:nvPr/>
        </p:nvSpPr>
        <p:spPr>
          <a:xfrm>
            <a:off x="778696" y="918576"/>
            <a:ext cx="5065395" cy="14052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x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v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2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B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g</a:t>
            </a:r>
            <a:endParaRPr lang="Microsoft YaHei" altLang="Microsoft YaHei" sz="27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600" dirty="0"/>
          </a:p>
          <a:p>
            <a:pPr marL="342586" indent="-288721" algn="l" rtl="0" eaLnBrk="0">
              <a:lnSpc>
                <a:spcPct val="157000"/>
              </a:lnSpc>
              <a:spcBef>
                <a:spcPts val="2"/>
              </a:spcBef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any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Tex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ance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hen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</p:txBody>
      </p:sp>
      <p:sp>
        <p:nvSpPr>
          <p:cNvPr id="960" name="textbox 960"/>
          <p:cNvSpPr/>
          <p:nvPr/>
        </p:nvSpPr>
        <p:spPr>
          <a:xfrm>
            <a:off x="6352768" y="1565211"/>
            <a:ext cx="5315584" cy="1170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385"/>
              </a:lnSpc>
              <a:tabLst/>
            </a:pPr>
            <a:endParaRPr lang="Arial" altLang="Arial" sz="100" dirty="0"/>
          </a:p>
          <a:p>
            <a:pPr marL="290435" indent="-277735" algn="l" rtl="0" eaLnBrk="0">
              <a:lnSpc>
                <a:spcPct val="147000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b="1" spc="7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ug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Sp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100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squa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1700" dirty="0"/>
          </a:p>
        </p:txBody>
      </p:sp>
      <p:sp>
        <p:nvSpPr>
          <p:cNvPr id="961" name="textbox 96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962" name="picture 9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963" name="picture 9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964" name="picture 9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965" name="picture 9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pic>
        <p:nvPicPr>
          <p:cNvPr id="966" name="picture 9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967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68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69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70" name="picture 9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971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2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3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4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5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6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77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picture 9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420368" y="3560064"/>
            <a:ext cx="7728204" cy="3116579"/>
          </a:xfrm>
          <a:prstGeom prst="rect">
            <a:avLst/>
          </a:prstGeom>
        </p:spPr>
      </p:pic>
      <p:sp>
        <p:nvSpPr>
          <p:cNvPr id="979" name="textbox 979"/>
          <p:cNvSpPr/>
          <p:nvPr/>
        </p:nvSpPr>
        <p:spPr>
          <a:xfrm>
            <a:off x="749588" y="918576"/>
            <a:ext cx="5161279" cy="23996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V</a:t>
            </a:r>
            <a:r>
              <a:rPr sz="2700" spc="75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rt</a:t>
            </a:r>
            <a:r>
              <a:rPr sz="2700" spc="1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u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Te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x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1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u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endParaRPr lang="Microsoft YaHei" altLang="Microsoft YaHei" sz="27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marL="375364" indent="-288493" algn="l" rtl="0" eaLnBrk="0">
              <a:lnSpc>
                <a:spcPct val="109000"/>
              </a:lnSpc>
              <a:spcBef>
                <a:spcPts val="511"/>
              </a:spcBef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ndexed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  <a:p>
            <a:pPr marL="368277" indent="-281406" algn="l" rtl="0" eaLnBrk="0">
              <a:lnSpc>
                <a:spcPct val="112000"/>
              </a:lnSpc>
              <a:spcBef>
                <a:spcPts val="20"/>
              </a:spcBef>
              <a:tabLst/>
            </a:pP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60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oad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</a:t>
            </a:r>
            <a:r>
              <a:rPr sz="16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6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6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pend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600" spc="1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600" dirty="0"/>
          </a:p>
          <a:p>
            <a:pPr marL="364620" indent="-277748" algn="l" rtl="0" eaLnBrk="0">
              <a:lnSpc>
                <a:spcPct val="110000"/>
              </a:lnSpc>
              <a:spcBef>
                <a:spcPts val="29"/>
              </a:spcBef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bake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phys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endParaRPr lang="Arial" altLang="Arial" sz="1700" dirty="0"/>
          </a:p>
        </p:txBody>
      </p:sp>
      <p:pic>
        <p:nvPicPr>
          <p:cNvPr id="980" name="picture 9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158363" y="1740115"/>
            <a:ext cx="2780652" cy="3231172"/>
          </a:xfrm>
          <a:prstGeom prst="rect">
            <a:avLst/>
          </a:prstGeom>
        </p:spPr>
      </p:pic>
      <p:pic>
        <p:nvPicPr>
          <p:cNvPr id="981" name="picture 9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362700" y="1801367"/>
            <a:ext cx="2683764" cy="902208"/>
          </a:xfrm>
          <a:prstGeom prst="rect">
            <a:avLst/>
          </a:prstGeom>
        </p:spPr>
      </p:pic>
      <p:pic>
        <p:nvPicPr>
          <p:cNvPr id="982" name="picture 9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83617" y="1728851"/>
            <a:ext cx="2836024" cy="1053096"/>
          </a:xfrm>
          <a:prstGeom prst="rect">
            <a:avLst/>
          </a:prstGeom>
        </p:spPr>
      </p:pic>
      <p:sp>
        <p:nvSpPr>
          <p:cNvPr id="983" name="textbox 983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984" name="picture 9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985" name="picture 9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595794" y="3122929"/>
            <a:ext cx="426719" cy="1436789"/>
          </a:xfrm>
          <a:prstGeom prst="rect">
            <a:avLst/>
          </a:prstGeom>
        </p:spPr>
      </p:pic>
      <p:sp>
        <p:nvSpPr>
          <p:cNvPr id="986" name="textbox 986"/>
          <p:cNvSpPr/>
          <p:nvPr/>
        </p:nvSpPr>
        <p:spPr>
          <a:xfrm>
            <a:off x="6852171" y="2775572"/>
            <a:ext cx="1832610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Tile</a:t>
            </a:r>
            <a:endParaRPr lang="Arial" altLang="Arial" sz="1700" dirty="0"/>
          </a:p>
        </p:txBody>
      </p:sp>
      <p:pic>
        <p:nvPicPr>
          <p:cNvPr id="987" name="picture 9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988" name="picture 9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989" name="picture 9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990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91" name="picture 9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99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95" name="picture 99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99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9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2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icture 1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3044" y="2321052"/>
            <a:ext cx="5708903" cy="2761488"/>
          </a:xfrm>
          <a:prstGeom prst="rect">
            <a:avLst/>
          </a:prstGeom>
        </p:spPr>
      </p:pic>
      <p:pic>
        <p:nvPicPr>
          <p:cNvPr id="1004" name="picture 1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293864" y="1441703"/>
            <a:ext cx="4242816" cy="2353055"/>
          </a:xfrm>
          <a:prstGeom prst="rect">
            <a:avLst/>
          </a:prstGeom>
        </p:spPr>
      </p:pic>
      <p:pic>
        <p:nvPicPr>
          <p:cNvPr id="1005" name="picture 10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07580" y="4366259"/>
            <a:ext cx="4218432" cy="1987295"/>
          </a:xfrm>
          <a:prstGeom prst="rect">
            <a:avLst/>
          </a:prstGeom>
        </p:spPr>
      </p:pic>
      <p:sp>
        <p:nvSpPr>
          <p:cNvPr id="1006" name="textbox 1006"/>
          <p:cNvSpPr/>
          <p:nvPr/>
        </p:nvSpPr>
        <p:spPr>
          <a:xfrm>
            <a:off x="749588" y="918576"/>
            <a:ext cx="7599680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V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2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2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,</a:t>
            </a:r>
            <a:r>
              <a:rPr sz="2700" spc="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1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g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2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&amp;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2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endParaRPr lang="Microsoft YaHei" altLang="Microsoft YaHei" sz="2700" dirty="0"/>
          </a:p>
        </p:txBody>
      </p:sp>
      <p:sp>
        <p:nvSpPr>
          <p:cNvPr id="1007" name="textbox 1007"/>
          <p:cNvSpPr/>
          <p:nvPr/>
        </p:nvSpPr>
        <p:spPr>
          <a:xfrm>
            <a:off x="1319365" y="5272138"/>
            <a:ext cx="4547870" cy="617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41"/>
              </a:lnSpc>
              <a:tabLst/>
            </a:pPr>
            <a:endParaRPr lang="Arial" altLang="Arial" sz="100" dirty="0"/>
          </a:p>
          <a:p>
            <a:pPr marL="619607" indent="-606907" algn="l" rtl="0" eaLnBrk="0">
              <a:lnSpc>
                <a:spcPct val="114000"/>
              </a:lnSpc>
              <a:tabLst/>
            </a:pP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based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cache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anage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sk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1700" dirty="0"/>
          </a:p>
        </p:txBody>
      </p:sp>
      <p:sp>
        <p:nvSpPr>
          <p:cNvPr id="1008" name="textbox 100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009" name="picture 10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010" name="textbox 1010"/>
          <p:cNvSpPr/>
          <p:nvPr/>
        </p:nvSpPr>
        <p:spPr>
          <a:xfrm>
            <a:off x="8722614" y="3810851"/>
            <a:ext cx="140525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pic>
        <p:nvPicPr>
          <p:cNvPr id="1011" name="picture 10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012" name="picture 10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013" name="textbox 1013"/>
          <p:cNvSpPr/>
          <p:nvPr/>
        </p:nvSpPr>
        <p:spPr>
          <a:xfrm>
            <a:off x="9166644" y="6404203"/>
            <a:ext cx="516255" cy="243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45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4000"/>
              </a:lnSpc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endParaRPr lang="Arial" altLang="Arial" sz="1700" dirty="0"/>
          </a:p>
        </p:txBody>
      </p:sp>
      <p:pic>
        <p:nvPicPr>
          <p:cNvPr id="1014" name="picture 10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015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16" name="picture 10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017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8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19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20" name="picture 10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021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2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3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4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  <a:path w="150" h="198">
                <a:moveTo>
                  <a:pt x="147" y="48"/>
                </a:moveTo>
                <a:lnTo>
                  <a:pt x="85" y="48"/>
                </a:lnTo>
                <a:lnTo>
                  <a:pt x="94" y="50"/>
                </a:lnTo>
                <a:lnTo>
                  <a:pt x="98" y="65"/>
                </a:lnTo>
                <a:lnTo>
                  <a:pt x="148" y="53"/>
                </a:lnTo>
                <a:lnTo>
                  <a:pt x="147" y="48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27" name="rect"/>
          <p:cNvSpPr/>
          <p:nvPr/>
        </p:nvSpPr>
        <p:spPr>
          <a:xfrm>
            <a:off x="11414722" y="419468"/>
            <a:ext cx="52565" cy="27584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10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867400" y="1854708"/>
            <a:ext cx="5820156" cy="3276600"/>
          </a:xfrm>
          <a:prstGeom prst="rect">
            <a:avLst/>
          </a:prstGeom>
        </p:spPr>
      </p:pic>
      <p:pic>
        <p:nvPicPr>
          <p:cNvPr id="1029" name="picture 10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98576" y="3482339"/>
            <a:ext cx="4064508" cy="301904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710184" y="2361045"/>
            <a:ext cx="5119115" cy="1026682"/>
            <a:chOff x="0" y="0"/>
            <a:chExt cx="5119115" cy="1026682"/>
          </a:xfrm>
        </p:grpSpPr>
        <p:pic>
          <p:nvPicPr>
            <p:cNvPr id="1030" name="picture 10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135266"/>
              <a:ext cx="5119115" cy="786384"/>
            </a:xfrm>
            <a:prstGeom prst="rect">
              <a:avLst/>
            </a:prstGeom>
          </p:spPr>
        </p:pic>
        <p:sp>
          <p:nvSpPr>
            <p:cNvPr id="1031" name="textbox 1031"/>
            <p:cNvSpPr/>
            <p:nvPr/>
          </p:nvSpPr>
          <p:spPr>
            <a:xfrm>
              <a:off x="1203650" y="-12700"/>
              <a:ext cx="1351914" cy="10521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12700" algn="l" rtl="0" eaLnBrk="0">
                <a:lnSpc>
                  <a:spcPts val="1915"/>
                </a:lnSpc>
                <a:tabLst/>
              </a:pPr>
              <a:r>
                <a:rPr sz="1400" spc="-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IE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EE</a:t>
              </a:r>
              <a:r>
                <a:rPr sz="1400" spc="-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754</a:t>
              </a:r>
              <a:r>
                <a:rPr sz="1400" spc="-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float</a:t>
              </a:r>
              <a:endParaRPr lang="Arial" altLang="Arial" sz="1400" dirty="0"/>
            </a:p>
            <a:p>
              <a:pPr algn="l" rtl="0" eaLnBrk="0">
                <a:lnSpc>
                  <a:spcPct val="106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6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7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300" dirty="0"/>
            </a:p>
            <a:p>
              <a:pPr indent="18834" algn="l" rtl="0" eaLnBrk="0">
                <a:lnSpc>
                  <a:spcPts val="1915"/>
                </a:lnSpc>
                <a:spcBef>
                  <a:spcPts val="2"/>
                </a:spcBef>
                <a:tabLst/>
              </a:pPr>
              <a:r>
                <a:rPr sz="1400" spc="-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400" spc="-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EE</a:t>
              </a:r>
              <a:r>
                <a:rPr sz="1400" spc="-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754</a:t>
              </a:r>
              <a:r>
                <a:rPr sz="1400" spc="-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double</a:t>
              </a:r>
              <a:endParaRPr lang="Arial" altLang="Arial" sz="1400" dirty="0"/>
            </a:p>
          </p:txBody>
        </p:sp>
      </p:grpSp>
      <p:sp>
        <p:nvSpPr>
          <p:cNvPr id="1032" name="textbox 1032"/>
          <p:cNvSpPr/>
          <p:nvPr/>
        </p:nvSpPr>
        <p:spPr>
          <a:xfrm>
            <a:off x="6035891" y="5226316"/>
            <a:ext cx="5455284" cy="6115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306"/>
              </a:lnSpc>
              <a:tabLst/>
            </a:pPr>
            <a:r>
              <a:rPr sz="160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au</a:t>
            </a:r>
            <a:r>
              <a:rPr sz="16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6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endParaRPr lang="Arial" altLang="Arial" sz="1600" dirty="0"/>
          </a:p>
          <a:p>
            <a:pPr indent="522198" algn="l" rtl="0" eaLnBrk="0">
              <a:lnSpc>
                <a:spcPts val="2306"/>
              </a:lnSpc>
              <a:tabLst/>
            </a:pP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ob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ge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60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60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6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60</a:t>
            </a:r>
            <a:r>
              <a:rPr sz="16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6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000</a:t>
            </a:r>
            <a:r>
              <a:rPr sz="16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60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6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Arial" altLang="Arial" sz="1600" dirty="0"/>
          </a:p>
        </p:txBody>
      </p:sp>
      <p:sp>
        <p:nvSpPr>
          <p:cNvPr id="1033" name="textbox 1033"/>
          <p:cNvSpPr/>
          <p:nvPr/>
        </p:nvSpPr>
        <p:spPr>
          <a:xfrm>
            <a:off x="778696" y="918576"/>
            <a:ext cx="5282565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F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ng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-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po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P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on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rr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endParaRPr lang="Microsoft YaHei" altLang="Microsoft YaHei" sz="2700" dirty="0"/>
          </a:p>
        </p:txBody>
      </p:sp>
      <p:sp>
        <p:nvSpPr>
          <p:cNvPr id="1034" name="textbox 1034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035" name="picture 10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036" name="picture 10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89431" y="1854708"/>
            <a:ext cx="3729228" cy="458723"/>
          </a:xfrm>
          <a:prstGeom prst="rect">
            <a:avLst/>
          </a:prstGeom>
        </p:spPr>
      </p:pic>
      <p:pic>
        <p:nvPicPr>
          <p:cNvPr id="1037" name="picture 10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038" name="picture 10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039" name="picture 10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040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41" name="picture 10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04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45" name="picture 10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04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9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5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5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52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textbox 1053"/>
          <p:cNvSpPr/>
          <p:nvPr/>
        </p:nvSpPr>
        <p:spPr>
          <a:xfrm>
            <a:off x="762012" y="918576"/>
            <a:ext cx="5804534" cy="30175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2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m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-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v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nd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55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g</a:t>
            </a:r>
            <a:endParaRPr lang="Microsoft YaHei" altLang="Microsoft YaHei" sz="2700" dirty="0"/>
          </a:p>
          <a:p>
            <a:pPr algn="l" rtl="0" eaLnBrk="0">
              <a:lnSpc>
                <a:spcPct val="175000"/>
              </a:lnSpc>
              <a:tabLst/>
            </a:pPr>
            <a:endParaRPr lang="Arial" altLang="Arial" sz="1000" dirty="0"/>
          </a:p>
          <a:p>
            <a:pPr marL="352665" indent="-276837" algn="l" rtl="0" eaLnBrk="0">
              <a:lnSpc>
                <a:spcPct val="144000"/>
              </a:lnSpc>
              <a:spcBef>
                <a:spcPts val="602"/>
              </a:spcBef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Translates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0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jects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negated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world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space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camera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position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before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any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other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geometric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ransformations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affect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them</a:t>
            </a:r>
            <a:endParaRPr lang="Arial" altLang="Arial" sz="2000" dirty="0"/>
          </a:p>
          <a:p>
            <a:pPr marL="357248" indent="-281421" algn="l" rtl="0" eaLnBrk="0">
              <a:lnSpc>
                <a:spcPct val="133000"/>
              </a:lnSpc>
              <a:spcBef>
                <a:spcPts val="419"/>
              </a:spcBef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sets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world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space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camera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position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modifies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all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relevant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matrices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accordingly</a:t>
            </a:r>
            <a:endParaRPr lang="Arial" altLang="Arial" sz="2000" dirty="0"/>
          </a:p>
        </p:txBody>
      </p:sp>
      <p:pic>
        <p:nvPicPr>
          <p:cNvPr id="1054" name="picture 10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760464" y="1769364"/>
            <a:ext cx="5045964" cy="2642615"/>
          </a:xfrm>
          <a:prstGeom prst="rect">
            <a:avLst/>
          </a:prstGeom>
        </p:spPr>
      </p:pic>
      <p:pic>
        <p:nvPicPr>
          <p:cNvPr id="1055" name="picture 10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15339" y="4296155"/>
            <a:ext cx="5861303" cy="1828800"/>
          </a:xfrm>
          <a:prstGeom prst="rect">
            <a:avLst/>
          </a:prstGeom>
        </p:spPr>
      </p:pic>
      <p:sp>
        <p:nvSpPr>
          <p:cNvPr id="1056" name="textbox 1056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057" name="picture 1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058" name="textbox 1058"/>
          <p:cNvSpPr/>
          <p:nvPr/>
        </p:nvSpPr>
        <p:spPr>
          <a:xfrm>
            <a:off x="7986433" y="4560023"/>
            <a:ext cx="2611120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axy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:-)</a:t>
            </a:r>
            <a:endParaRPr lang="Arial" altLang="Arial" sz="1700" dirty="0"/>
          </a:p>
        </p:txBody>
      </p:sp>
      <p:pic>
        <p:nvPicPr>
          <p:cNvPr id="1059" name="picture 10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060" name="picture 10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061" name="picture 10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062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63" name="picture 10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06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6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6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67" name="picture 10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06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6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70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7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7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7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7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textbox 107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076" name="picture 10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077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78" name="picture 10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07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4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5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87" name="picture 10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1088" name="picture 10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08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9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91" name="picture 10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1092" name="picture 10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pic>
        <p:nvPicPr>
          <p:cNvPr id="1093" name="picture 10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0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1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102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03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4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5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09" name="textbox 10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10" name="picture 1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1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2" name="pictur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113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15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6" name="pictur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7" name="textbox 117"/>
          <p:cNvSpPr/>
          <p:nvPr/>
        </p:nvSpPr>
        <p:spPr>
          <a:xfrm>
            <a:off x="755268" y="5977416"/>
            <a:ext cx="305307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picture 10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3044" y="2276855"/>
            <a:ext cx="10966704" cy="3078479"/>
          </a:xfrm>
          <a:prstGeom prst="rect">
            <a:avLst/>
          </a:prstGeom>
        </p:spPr>
      </p:pic>
      <p:sp>
        <p:nvSpPr>
          <p:cNvPr id="1095" name="textbox 109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096" name="picture 10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097" name="textbox 1097"/>
          <p:cNvSpPr/>
          <p:nvPr/>
        </p:nvSpPr>
        <p:spPr>
          <a:xfrm>
            <a:off x="753848" y="918576"/>
            <a:ext cx="2722245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ee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nd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ng</a:t>
            </a:r>
            <a:endParaRPr lang="Microsoft YaHei" altLang="Microsoft YaHei" sz="2700" dirty="0"/>
          </a:p>
        </p:txBody>
      </p:sp>
      <p:sp>
        <p:nvSpPr>
          <p:cNvPr id="1098" name="textbox 1098"/>
          <p:cNvSpPr/>
          <p:nvPr/>
        </p:nvSpPr>
        <p:spPr>
          <a:xfrm>
            <a:off x="7825993" y="5473941"/>
            <a:ext cx="2246629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</p:txBody>
      </p:sp>
      <p:pic>
        <p:nvPicPr>
          <p:cNvPr id="1099" name="picture 10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100" name="picture 1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101" name="picture 1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10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0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0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05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06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07" name="picture 11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911891" y="413727"/>
            <a:ext cx="491413" cy="130657"/>
          </a:xfrm>
          <a:prstGeom prst="rect">
            <a:avLst/>
          </a:prstGeom>
        </p:spPr>
      </p:pic>
      <p:sp>
        <p:nvSpPr>
          <p:cNvPr id="110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09" name="picture 11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1110" name="picture 11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11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12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picture 1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39011" y="1598676"/>
            <a:ext cx="4902708" cy="5070347"/>
          </a:xfrm>
          <a:prstGeom prst="rect">
            <a:avLst/>
          </a:prstGeom>
        </p:spPr>
      </p:pic>
      <p:pic>
        <p:nvPicPr>
          <p:cNvPr id="1114" name="picture 1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615684" y="2673095"/>
            <a:ext cx="4629911" cy="1943100"/>
          </a:xfrm>
          <a:prstGeom prst="rect">
            <a:avLst/>
          </a:prstGeom>
        </p:spPr>
      </p:pic>
      <p:sp>
        <p:nvSpPr>
          <p:cNvPr id="1115" name="textbox 111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116" name="picture 1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117" name="textbox 1117"/>
          <p:cNvSpPr/>
          <p:nvPr/>
        </p:nvSpPr>
        <p:spPr>
          <a:xfrm>
            <a:off x="778696" y="918576"/>
            <a:ext cx="3733165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t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nd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8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g</a:t>
            </a:r>
            <a:endParaRPr lang="Microsoft YaHei" altLang="Microsoft YaHei" sz="2700" dirty="0"/>
          </a:p>
        </p:txBody>
      </p:sp>
      <p:sp>
        <p:nvSpPr>
          <p:cNvPr id="1118" name="textbox 1118"/>
          <p:cNvSpPr/>
          <p:nvPr/>
        </p:nvSpPr>
        <p:spPr>
          <a:xfrm>
            <a:off x="7547800" y="4708487"/>
            <a:ext cx="2776854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</p:txBody>
      </p:sp>
      <p:pic>
        <p:nvPicPr>
          <p:cNvPr id="1119" name="picture 1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120" name="picture 1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121" name="picture 11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122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23" name="picture 11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124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27" name="picture 11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12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2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0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3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picture 1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95159" y="1133855"/>
            <a:ext cx="4527805" cy="5090159"/>
          </a:xfrm>
          <a:prstGeom prst="rect">
            <a:avLst/>
          </a:prstGeom>
        </p:spPr>
      </p:pic>
      <p:pic>
        <p:nvPicPr>
          <p:cNvPr id="1136" name="picture 1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87551" y="1607820"/>
            <a:ext cx="3462528" cy="4172711"/>
          </a:xfrm>
          <a:prstGeom prst="rect">
            <a:avLst/>
          </a:prstGeom>
        </p:spPr>
      </p:pic>
      <p:sp>
        <p:nvSpPr>
          <p:cNvPr id="1137" name="textbox 113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138" name="picture 1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139" name="textbox 1139"/>
          <p:cNvSpPr/>
          <p:nvPr/>
        </p:nvSpPr>
        <p:spPr>
          <a:xfrm>
            <a:off x="778696" y="918576"/>
            <a:ext cx="4892675" cy="494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686"/>
              </a:lnSpc>
              <a:tabLst/>
            </a:pPr>
            <a:r>
              <a:rPr sz="2700" spc="13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o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nd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4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D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0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c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a</a:t>
            </a:r>
            <a:r>
              <a:rPr sz="2700" spc="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l</a:t>
            </a:r>
            <a:r>
              <a:rPr sz="2700" spc="9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s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nd</a:t>
            </a:r>
            <a:r>
              <a:rPr sz="2700" spc="11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e</a:t>
            </a:r>
            <a:r>
              <a:rPr sz="2700" spc="7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r</a:t>
            </a:r>
            <a:r>
              <a:rPr sz="2700" spc="5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i</a:t>
            </a:r>
            <a:r>
              <a:rPr sz="2700" spc="120" dirty="0">
                <a:solidFill>
                  <a:srgbClr val="000000">
                    <a:alpha val="100000"/>
                  </a:srgbClr>
                </a:solidFill>
                <a:ln w="6350" cap="flat" cmpd="sng">
                  <a:solidFill>
                    <a:srgbClr a:val="000000">
                      <a:alpha val="100000"/>
                    </a:srgbClr>
                  </a:solidFill>
                  <a:prstDash a:val="solid"/>
                  <a:miter lim="0"/>
                </a:ln>
                <a:latin typeface="Microsoft YaHei"/>
                <a:ea typeface="Microsoft YaHei"/>
                <a:cs typeface="Microsoft YaHei"/>
              </a:rPr>
              <a:t>ng</a:t>
            </a:r>
            <a:endParaRPr lang="Microsoft YaHei" altLang="Microsoft YaHei" sz="2700" dirty="0"/>
          </a:p>
        </p:txBody>
      </p:sp>
      <p:sp>
        <p:nvSpPr>
          <p:cNvPr id="1140" name="textbox 1140"/>
          <p:cNvSpPr/>
          <p:nvPr/>
        </p:nvSpPr>
        <p:spPr>
          <a:xfrm>
            <a:off x="1131455" y="5793168"/>
            <a:ext cx="3164839" cy="661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911"/>
              </a:lnSpc>
              <a:tabLst/>
            </a:pPr>
            <a:endParaRPr lang="Arial" altLang="Arial" sz="100" dirty="0"/>
          </a:p>
          <a:p>
            <a:pPr marL="374650" indent="-361950" algn="l" rtl="0" eaLnBrk="0">
              <a:lnSpc>
                <a:spcPct val="123000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based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00" dirty="0"/>
          </a:p>
        </p:txBody>
      </p:sp>
      <p:pic>
        <p:nvPicPr>
          <p:cNvPr id="1141" name="picture 1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052059" y="3003803"/>
            <a:ext cx="1341120" cy="1351788"/>
          </a:xfrm>
          <a:prstGeom prst="rect">
            <a:avLst/>
          </a:prstGeom>
        </p:spPr>
      </p:pic>
      <p:sp>
        <p:nvSpPr>
          <p:cNvPr id="1142" name="textbox 1142"/>
          <p:cNvSpPr/>
          <p:nvPr/>
        </p:nvSpPr>
        <p:spPr>
          <a:xfrm>
            <a:off x="6972643" y="6237071"/>
            <a:ext cx="458279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pic>
        <p:nvPicPr>
          <p:cNvPr id="1143" name="picture 11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144" name="textbox 1144"/>
          <p:cNvSpPr/>
          <p:nvPr/>
        </p:nvSpPr>
        <p:spPr>
          <a:xfrm>
            <a:off x="5372937" y="4367771"/>
            <a:ext cx="70675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</p:txBody>
      </p:sp>
      <p:pic>
        <p:nvPicPr>
          <p:cNvPr id="1145" name="picture 1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146" name="picture 1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147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48" name="picture 11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149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0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1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52" name="picture 11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153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4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5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6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7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8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59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3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4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5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66" name="picture 1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pic>
        <p:nvPicPr>
          <p:cNvPr id="1167" name="picture 1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168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69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70" name="picture 1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17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72" name="textbox 1172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173" name="picture 1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17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75" name="picture 11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176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77" name="picture 11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178" name="picture 11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79" name="textbox 1179"/>
          <p:cNvSpPr/>
          <p:nvPr/>
        </p:nvSpPr>
        <p:spPr>
          <a:xfrm>
            <a:off x="6751687" y="6106017"/>
            <a:ext cx="528827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iti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3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textbox 1180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181" name="picture 1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18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86" name="picture 1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18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8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8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9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91" name="picture 11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19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93" name="picture 11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19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95" name="picture 11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196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97" name="picture 11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1198" name="picture 11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99" name="textbox 1199"/>
          <p:cNvSpPr/>
          <p:nvPr/>
        </p:nvSpPr>
        <p:spPr>
          <a:xfrm>
            <a:off x="7394452" y="6206016"/>
            <a:ext cx="457580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ocedu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Te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2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  <a:path w="150" h="198">
                <a:moveTo>
                  <a:pt x="147" y="48"/>
                </a:moveTo>
                <a:lnTo>
                  <a:pt x="85" y="48"/>
                </a:lnTo>
                <a:lnTo>
                  <a:pt x="94" y="50"/>
                </a:lnTo>
                <a:lnTo>
                  <a:pt x="98" y="65"/>
                </a:lnTo>
                <a:lnTo>
                  <a:pt x="148" y="53"/>
                </a:lnTo>
                <a:lnTo>
                  <a:pt x="147" y="48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03" name="picture 1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20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07" name="picture 12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1208" name="picture 12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209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10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1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12" name="rect"/>
          <p:cNvSpPr/>
          <p:nvPr/>
        </p:nvSpPr>
        <p:spPr>
          <a:xfrm>
            <a:off x="11414722" y="419468"/>
            <a:ext cx="52565" cy="27584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13" name="picture 12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21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15" name="textbox 121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216" name="picture 12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217" name="picture 12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1218" name="picture 12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1523"/>
            <a:ext cx="12192000" cy="6856476"/>
          </a:xfrm>
          <a:prstGeom prst="rect">
            <a:avLst/>
          </a:prstGeom>
        </p:spPr>
      </p:pic>
      <p:sp>
        <p:nvSpPr>
          <p:cNvPr id="1219" name="textbox 1219"/>
          <p:cNvSpPr/>
          <p:nvPr/>
        </p:nvSpPr>
        <p:spPr>
          <a:xfrm>
            <a:off x="679668" y="3065675"/>
            <a:ext cx="353504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Sky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osphe</a:t>
            </a:r>
            <a:r>
              <a:rPr sz="2700" b="1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textbox 1220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221" name="picture 12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22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29" name="picture 1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pic>
        <p:nvPicPr>
          <p:cNvPr id="1230" name="picture 12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23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32" name="picture 1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1233" name="picture 12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23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35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36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37" name="picture 12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1238" name="picture 12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239" name="textbox 1239"/>
          <p:cNvSpPr/>
          <p:nvPr/>
        </p:nvSpPr>
        <p:spPr>
          <a:xfrm>
            <a:off x="773726" y="5977416"/>
            <a:ext cx="408749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ead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ede</a:t>
            </a:r>
            <a:r>
              <a:rPr sz="2700" b="1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4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  <a:path w="150" h="198">
                <a:moveTo>
                  <a:pt x="147" y="48"/>
                </a:moveTo>
                <a:lnTo>
                  <a:pt x="85" y="48"/>
                </a:lnTo>
                <a:lnTo>
                  <a:pt x="94" y="50"/>
                </a:lnTo>
                <a:lnTo>
                  <a:pt x="98" y="65"/>
                </a:lnTo>
                <a:lnTo>
                  <a:pt x="148" y="53"/>
                </a:lnTo>
                <a:lnTo>
                  <a:pt x="147" y="48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41" name="textbox 124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242" name="picture 1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243" name="picture 12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24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4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4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47" name="picture 12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24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4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0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1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2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4" name="rect"/>
          <p:cNvSpPr/>
          <p:nvPr/>
        </p:nvSpPr>
        <p:spPr>
          <a:xfrm>
            <a:off x="11414722" y="419468"/>
            <a:ext cx="52565" cy="27584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55" name="picture 12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0" y="6095"/>
            <a:ext cx="12192000" cy="685190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6" name="picture 1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257" name="textbox 125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258" name="picture 12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259" name="picture 12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260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61" name="picture 12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26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65" name="picture 12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26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6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70" name="picture 12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27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7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73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74" name="picture 12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picture 1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88848" y="1766316"/>
            <a:ext cx="9640823" cy="4591811"/>
          </a:xfrm>
          <a:prstGeom prst="rect">
            <a:avLst/>
          </a:prstGeom>
        </p:spPr>
      </p:pic>
      <p:sp>
        <p:nvSpPr>
          <p:cNvPr id="1276" name="textbox 1276"/>
          <p:cNvSpPr/>
          <p:nvPr/>
        </p:nvSpPr>
        <p:spPr>
          <a:xfrm>
            <a:off x="773726" y="910116"/>
            <a:ext cx="620522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"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"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2700" dirty="0"/>
          </a:p>
        </p:txBody>
      </p:sp>
      <p:pic>
        <p:nvPicPr>
          <p:cNvPr id="1277" name="picture 12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241535" y="2961131"/>
            <a:ext cx="2488692" cy="979932"/>
          </a:xfrm>
          <a:prstGeom prst="rect">
            <a:avLst/>
          </a:prstGeom>
        </p:spPr>
      </p:pic>
      <p:sp>
        <p:nvSpPr>
          <p:cNvPr id="1278" name="textbox 127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279" name="picture 12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280" name="picture 12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241535" y="1441703"/>
            <a:ext cx="2482595" cy="752855"/>
          </a:xfrm>
          <a:prstGeom prst="rect">
            <a:avLst/>
          </a:prstGeom>
        </p:spPr>
      </p:pic>
      <p:sp>
        <p:nvSpPr>
          <p:cNvPr id="1281" name="textbox 1281"/>
          <p:cNvSpPr/>
          <p:nvPr/>
        </p:nvSpPr>
        <p:spPr>
          <a:xfrm>
            <a:off x="11036484" y="4069410"/>
            <a:ext cx="676275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2000" dirty="0"/>
          </a:p>
        </p:txBody>
      </p:sp>
      <p:pic>
        <p:nvPicPr>
          <p:cNvPr id="1282" name="picture 12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283" name="textbox 1283"/>
          <p:cNvSpPr/>
          <p:nvPr/>
        </p:nvSpPr>
        <p:spPr>
          <a:xfrm>
            <a:off x="11225342" y="2273694"/>
            <a:ext cx="438150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2000" dirty="0"/>
          </a:p>
        </p:txBody>
      </p:sp>
      <p:pic>
        <p:nvPicPr>
          <p:cNvPr id="1284" name="picture 12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285" name="picture 12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28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87" name="picture 12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288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89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0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91" name="picture 12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292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3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4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5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6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7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98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1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2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26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27" name="textbox 12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28" name="picture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29" name="picture 1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30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2" name="picture 1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33" name="picture 1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3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5" name="picture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136" name="picture 1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1523"/>
            <a:ext cx="12192000" cy="6856476"/>
          </a:xfrm>
          <a:prstGeom prst="rect">
            <a:avLst/>
          </a:prstGeom>
        </p:spPr>
      </p:pic>
      <p:sp>
        <p:nvSpPr>
          <p:cNvPr id="137" name="textbox 137"/>
          <p:cNvSpPr/>
          <p:nvPr/>
        </p:nvSpPr>
        <p:spPr>
          <a:xfrm>
            <a:off x="773016" y="5977416"/>
            <a:ext cx="441007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oso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ft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textbox 129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300" name="picture 13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30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5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6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07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08" name="picture 13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309" name="picture 13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31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1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1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13" name="picture 13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31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15" name="picture 13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316" name="picture 13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pic>
        <p:nvPicPr>
          <p:cNvPr id="1317" name="picture 13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318" name="textbox 1318"/>
          <p:cNvSpPr/>
          <p:nvPr/>
        </p:nvSpPr>
        <p:spPr>
          <a:xfrm>
            <a:off x="730630" y="3224275"/>
            <a:ext cx="2693035" cy="6800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5151"/>
              </a:lnSpc>
              <a:tabLst/>
            </a:pPr>
            <a:r>
              <a:rPr sz="35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35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3500" b="1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35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35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35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</a:t>
            </a:r>
            <a:r>
              <a:rPr sz="35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35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35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35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picture 13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93335" y="2240279"/>
            <a:ext cx="3006852" cy="2115311"/>
          </a:xfrm>
          <a:prstGeom prst="rect">
            <a:avLst/>
          </a:prstGeom>
        </p:spPr>
      </p:pic>
      <p:sp>
        <p:nvSpPr>
          <p:cNvPr id="1320" name="textbox 1320"/>
          <p:cNvSpPr/>
          <p:nvPr/>
        </p:nvSpPr>
        <p:spPr>
          <a:xfrm>
            <a:off x="772659" y="3776170"/>
            <a:ext cx="4130040" cy="2486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9320" algn="l" rtl="0" eaLnBrk="0">
              <a:lnSpc>
                <a:spcPts val="2869"/>
              </a:lnSpc>
              <a:tabLst/>
            </a:pPr>
            <a:r>
              <a:rPr sz="2000" b="1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000" b="1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000" b="1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000" b="1" spc="-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000" dirty="0"/>
          </a:p>
          <a:p>
            <a:pPr indent="470048" algn="l" rtl="0" eaLnBrk="0">
              <a:lnSpc>
                <a:spcPts val="2453"/>
              </a:lnSpc>
              <a:spcBef>
                <a:spcPts val="686"/>
              </a:spcBef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  <a:p>
            <a:pPr indent="12700" algn="l" rtl="0" eaLnBrk="0">
              <a:lnSpc>
                <a:spcPts val="2869"/>
              </a:lnSpc>
              <a:spcBef>
                <a:spcPts val="832"/>
              </a:spcBef>
              <a:tabLst/>
            </a:pPr>
            <a:r>
              <a:rPr sz="2000" b="1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</a:t>
            </a:r>
            <a:r>
              <a:rPr sz="2000" b="1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000" dirty="0"/>
          </a:p>
          <a:p>
            <a:pPr indent="470048" algn="l" rtl="0" eaLnBrk="0">
              <a:lnSpc>
                <a:spcPts val="2453"/>
              </a:lnSpc>
              <a:spcBef>
                <a:spcPts val="686"/>
              </a:spcBef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ound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endParaRPr lang="Arial" altLang="Arial" sz="17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600" dirty="0"/>
          </a:p>
          <a:p>
            <a:pPr marL="752597" indent="-282549" algn="l" rtl="0" eaLnBrk="0">
              <a:lnSpc>
                <a:spcPct val="141000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osphe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can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’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changed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1700" dirty="0"/>
          </a:p>
        </p:txBody>
      </p:sp>
      <p:pic>
        <p:nvPicPr>
          <p:cNvPr id="1321" name="picture 1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86344" y="1552955"/>
            <a:ext cx="3438144" cy="2017776"/>
          </a:xfrm>
          <a:prstGeom prst="rect">
            <a:avLst/>
          </a:prstGeom>
        </p:spPr>
      </p:pic>
      <p:pic>
        <p:nvPicPr>
          <p:cNvPr id="1322" name="picture 13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086344" y="4012692"/>
            <a:ext cx="3451859" cy="2004060"/>
          </a:xfrm>
          <a:prstGeom prst="rect">
            <a:avLst/>
          </a:prstGeom>
        </p:spPr>
      </p:pic>
      <p:pic>
        <p:nvPicPr>
          <p:cNvPr id="1323" name="picture 13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53796" y="1635252"/>
            <a:ext cx="5093208" cy="1002791"/>
          </a:xfrm>
          <a:prstGeom prst="rect">
            <a:avLst/>
          </a:prstGeom>
        </p:spPr>
      </p:pic>
      <p:sp>
        <p:nvSpPr>
          <p:cNvPr id="1324" name="textbox 1324"/>
          <p:cNvSpPr/>
          <p:nvPr/>
        </p:nvSpPr>
        <p:spPr>
          <a:xfrm>
            <a:off x="807745" y="924633"/>
            <a:ext cx="7345044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pp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ing</a:t>
            </a:r>
            <a:endParaRPr lang="Arial" altLang="Arial" sz="2700" dirty="0"/>
          </a:p>
        </p:txBody>
      </p:sp>
      <p:sp>
        <p:nvSpPr>
          <p:cNvPr id="1325" name="textbox 132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326" name="picture 13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327" name="textbox 1327"/>
          <p:cNvSpPr/>
          <p:nvPr/>
        </p:nvSpPr>
        <p:spPr>
          <a:xfrm>
            <a:off x="4492612" y="6414630"/>
            <a:ext cx="7467600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ance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201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1700" dirty="0"/>
          </a:p>
        </p:txBody>
      </p:sp>
      <p:pic>
        <p:nvPicPr>
          <p:cNvPr id="1328" name="picture 13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53796" y="2720340"/>
            <a:ext cx="2378964" cy="667511"/>
          </a:xfrm>
          <a:prstGeom prst="rect">
            <a:avLst/>
          </a:prstGeom>
        </p:spPr>
      </p:pic>
      <p:sp>
        <p:nvSpPr>
          <p:cNvPr id="1329" name="textbox 1329"/>
          <p:cNvSpPr/>
          <p:nvPr/>
        </p:nvSpPr>
        <p:spPr>
          <a:xfrm>
            <a:off x="9212072" y="3584206"/>
            <a:ext cx="118935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endParaRPr lang="Arial" altLang="Arial" sz="1700" dirty="0"/>
          </a:p>
        </p:txBody>
      </p:sp>
      <p:sp>
        <p:nvSpPr>
          <p:cNvPr id="1330" name="textbox 1330"/>
          <p:cNvSpPr/>
          <p:nvPr/>
        </p:nvSpPr>
        <p:spPr>
          <a:xfrm>
            <a:off x="9262059" y="6029083"/>
            <a:ext cx="1061719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700" dirty="0"/>
          </a:p>
        </p:txBody>
      </p:sp>
      <p:pic>
        <p:nvPicPr>
          <p:cNvPr id="1331" name="picture 13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332" name="picture 13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333" name="picture 13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33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35" name="picture 13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33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37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38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39" name="picture 13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34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4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4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43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44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4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4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picture 13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84859" y="2776728"/>
            <a:ext cx="6126480" cy="2494787"/>
          </a:xfrm>
          <a:prstGeom prst="rect">
            <a:avLst/>
          </a:prstGeom>
        </p:spPr>
      </p:pic>
      <p:pic>
        <p:nvPicPr>
          <p:cNvPr id="1348" name="picture 13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565135" y="1176528"/>
            <a:ext cx="4059935" cy="2667000"/>
          </a:xfrm>
          <a:prstGeom prst="rect">
            <a:avLst/>
          </a:prstGeom>
        </p:spPr>
      </p:pic>
      <p:pic>
        <p:nvPicPr>
          <p:cNvPr id="1349" name="picture 13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184135" y="4433315"/>
            <a:ext cx="4786883" cy="2133600"/>
          </a:xfrm>
          <a:prstGeom prst="rect">
            <a:avLst/>
          </a:prstGeom>
        </p:spPr>
      </p:pic>
      <p:sp>
        <p:nvSpPr>
          <p:cNvPr id="1350" name="textbox 1350"/>
          <p:cNvSpPr/>
          <p:nvPr/>
        </p:nvSpPr>
        <p:spPr>
          <a:xfrm>
            <a:off x="761309" y="910116"/>
            <a:ext cx="6723380" cy="1494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25116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ia</a:t>
            </a:r>
            <a:endParaRPr lang="Arial" altLang="Arial" sz="2700" dirty="0"/>
          </a:p>
          <a:p>
            <a:pPr indent="12700" algn="l" rtl="0" eaLnBrk="0">
              <a:lnSpc>
                <a:spcPts val="2732"/>
              </a:lnSpc>
              <a:spcBef>
                <a:spcPts val="1231"/>
              </a:spcBef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Volume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ﬁlled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wit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particles</a:t>
            </a:r>
            <a:endParaRPr lang="Arial" altLang="Arial" sz="2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700" dirty="0"/>
          </a:p>
          <a:p>
            <a:pPr indent="12700" algn="l" rtl="0" eaLnBrk="0">
              <a:lnSpc>
                <a:spcPts val="2732"/>
              </a:lnSpc>
              <a:spcBef>
                <a:spcPts val="2"/>
              </a:spcBef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Interact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diﬀerently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with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light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depending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its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composition</a:t>
            </a:r>
            <a:endParaRPr lang="Arial" altLang="Arial" sz="2000" dirty="0"/>
          </a:p>
        </p:txBody>
      </p:sp>
      <p:sp>
        <p:nvSpPr>
          <p:cNvPr id="1351" name="textbox 135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352" name="picture 13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353" name="textbox 1353"/>
          <p:cNvSpPr/>
          <p:nvPr/>
        </p:nvSpPr>
        <p:spPr>
          <a:xfrm>
            <a:off x="7469123" y="1071371"/>
            <a:ext cx="1571625" cy="368934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67000"/>
              </a:lnSpc>
              <a:tabLst/>
            </a:pPr>
            <a:endParaRPr lang="Arial" altLang="Arial" sz="100" dirty="0"/>
          </a:p>
          <a:p>
            <a:pPr indent="91503" algn="l" rtl="0" eaLnBrk="0">
              <a:lnSpc>
                <a:spcPts val="2453"/>
              </a:lnSpc>
              <a:spcBef>
                <a:spcPts val="1"/>
              </a:spcBef>
              <a:tabLst/>
            </a:pP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pic>
        <p:nvPicPr>
          <p:cNvPr id="1354" name="picture 13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803635" y="3718559"/>
            <a:ext cx="821435" cy="606552"/>
          </a:xfrm>
          <a:prstGeom prst="rect">
            <a:avLst/>
          </a:prstGeom>
        </p:spPr>
      </p:pic>
      <p:pic>
        <p:nvPicPr>
          <p:cNvPr id="1355" name="picture 13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356" name="textbox 1356"/>
          <p:cNvSpPr/>
          <p:nvPr/>
        </p:nvSpPr>
        <p:spPr>
          <a:xfrm>
            <a:off x="7559357" y="3975633"/>
            <a:ext cx="61150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00" dirty="0"/>
          </a:p>
        </p:txBody>
      </p:sp>
      <p:pic>
        <p:nvPicPr>
          <p:cNvPr id="1357" name="picture 13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358" name="picture 13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359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60" name="picture 13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36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6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6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64" name="picture 13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365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66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67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68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69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0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1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picture 13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37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4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5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8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7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38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82" name="picture 1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38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84" name="picture 13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1385" name="picture 13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386" name="picture 13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387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388" name="picture 13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1523"/>
            <a:ext cx="12192000" cy="6856476"/>
          </a:xfrm>
          <a:prstGeom prst="rect">
            <a:avLst/>
          </a:prstGeom>
        </p:spPr>
      </p:pic>
      <p:pic>
        <p:nvPicPr>
          <p:cNvPr id="1389" name="picture 13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92707" y="5248033"/>
            <a:ext cx="9125584" cy="688479"/>
          </a:xfrm>
          <a:prstGeom prst="rect">
            <a:avLst/>
          </a:prstGeom>
        </p:spPr>
      </p:pic>
      <p:sp>
        <p:nvSpPr>
          <p:cNvPr id="1390" name="textbox 1390"/>
          <p:cNvSpPr/>
          <p:nvPr/>
        </p:nvSpPr>
        <p:spPr>
          <a:xfrm>
            <a:off x="703173" y="3802227"/>
            <a:ext cx="5602604" cy="8763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423367" algn="l" rtl="0" eaLnBrk="0">
              <a:lnSpc>
                <a:spcPts val="2621"/>
              </a:lnSpc>
              <a:tabLst>
                <a:tab pos="500380" algn="l"/>
              </a:tabLst>
            </a:pP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6780"/>
              </a:lnSpc>
              <a:tabLst/>
            </a:pPr>
            <a:endParaRPr lang="Arial" altLang="Arial" sz="100" dirty="0"/>
          </a:p>
          <a:p>
            <a:pPr indent="110384" algn="l" rtl="0" eaLnBrk="0">
              <a:lnSpc>
                <a:spcPts val="2869"/>
              </a:lnSpc>
              <a:tabLst/>
            </a:pPr>
            <a:r>
              <a:rPr sz="20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Radia</a:t>
            </a:r>
            <a:r>
              <a:rPr sz="2000" b="1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ive</a:t>
            </a:r>
            <a:r>
              <a:rPr sz="200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Transfer</a:t>
            </a:r>
            <a:r>
              <a:rPr sz="200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Equation</a:t>
            </a:r>
            <a:r>
              <a:rPr sz="200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(RTE)</a:t>
            </a:r>
            <a:endParaRPr lang="Arial" altLang="Arial" sz="2000" dirty="0"/>
          </a:p>
        </p:txBody>
      </p:sp>
      <p:pic>
        <p:nvPicPr>
          <p:cNvPr id="1391" name="picture 13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696728" y="3830472"/>
            <a:ext cx="396036" cy="308305"/>
          </a:xfrm>
          <a:prstGeom prst="rect">
            <a:avLst/>
          </a:prstGeom>
        </p:spPr>
      </p:pic>
      <p:pic>
        <p:nvPicPr>
          <p:cNvPr id="1392" name="picture 13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15873" y="3845102"/>
            <a:ext cx="410667" cy="308305"/>
          </a:xfrm>
          <a:prstGeom prst="rect">
            <a:avLst/>
          </a:prstGeom>
        </p:spPr>
      </p:pic>
      <p:sp>
        <p:nvSpPr>
          <p:cNvPr id="1393" name="textbox 1393"/>
          <p:cNvSpPr/>
          <p:nvPr/>
        </p:nvSpPr>
        <p:spPr>
          <a:xfrm>
            <a:off x="833657" y="914384"/>
            <a:ext cx="926465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s?</a:t>
            </a:r>
            <a:endParaRPr lang="Arial" altLang="Arial" sz="2700" dirty="0"/>
          </a:p>
        </p:txBody>
      </p:sp>
      <p:pic>
        <p:nvPicPr>
          <p:cNvPr id="1394" name="picture 139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330960" y="5211025"/>
            <a:ext cx="3412783" cy="729298"/>
          </a:xfrm>
          <a:prstGeom prst="rect">
            <a:avLst/>
          </a:prstGeom>
        </p:spPr>
      </p:pic>
      <p:sp>
        <p:nvSpPr>
          <p:cNvPr id="1395" name="textbox 139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396" name="picture 139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397" name="picture 13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773109" y="3224860"/>
            <a:ext cx="3329381" cy="64575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21600000">
            <a:off x="8741461" y="4205046"/>
            <a:ext cx="2786950" cy="411479"/>
            <a:chOff x="0" y="0"/>
            <a:chExt cx="2786950" cy="411479"/>
          </a:xfrm>
        </p:grpSpPr>
        <p:pic>
          <p:nvPicPr>
            <p:cNvPr id="1398" name="picture 139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0" y="0"/>
              <a:ext cx="2786950" cy="411479"/>
            </a:xfrm>
            <a:prstGeom prst="rect">
              <a:avLst/>
            </a:prstGeom>
          </p:spPr>
        </p:pic>
        <p:sp>
          <p:nvSpPr>
            <p:cNvPr id="1399" name="textbox 1399"/>
            <p:cNvSpPr/>
            <p:nvPr/>
          </p:nvSpPr>
          <p:spPr>
            <a:xfrm>
              <a:off x="-12700" y="-12700"/>
              <a:ext cx="2812414" cy="4368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2000"/>
                </a:lnSpc>
                <a:tabLst/>
              </a:pPr>
              <a:endParaRPr lang="Arial" altLang="Arial" sz="200" dirty="0"/>
            </a:p>
            <a:p>
              <a:pPr indent="480232" algn="l" rtl="0" eaLnBrk="0">
                <a:lnSpc>
                  <a:spcPts val="2869"/>
                </a:lnSpc>
                <a:spcBef>
                  <a:spcPts val="2"/>
                </a:spcBef>
                <a:tabLst/>
              </a:pPr>
              <a:r>
                <a:rPr sz="2000" b="1" spc="-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Phas</a:t>
              </a:r>
              <a:r>
                <a:rPr sz="2000" b="1" spc="-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2000" spc="-1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b="1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Function</a:t>
              </a:r>
              <a:endParaRPr lang="Arial" altLang="Arial" sz="2000" dirty="0"/>
            </a:p>
          </p:txBody>
        </p:sp>
      </p:grpSp>
      <p:pic>
        <p:nvPicPr>
          <p:cNvPr id="1400" name="picture 140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743521" y="3365487"/>
            <a:ext cx="3089910" cy="365759"/>
          </a:xfrm>
          <a:prstGeom prst="rect">
            <a:avLst/>
          </a:prstGeom>
        </p:spPr>
      </p:pic>
      <p:pic>
        <p:nvPicPr>
          <p:cNvPr id="1401" name="picture 140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3161068" y="4767313"/>
            <a:ext cx="2984195" cy="366788"/>
          </a:xfrm>
          <a:prstGeom prst="rect">
            <a:avLst/>
          </a:prstGeom>
        </p:spPr>
      </p:pic>
      <p:sp>
        <p:nvSpPr>
          <p:cNvPr id="1402" name="textbox 1402"/>
          <p:cNvSpPr/>
          <p:nvPr/>
        </p:nvSpPr>
        <p:spPr>
          <a:xfrm>
            <a:off x="7630457" y="6027245"/>
            <a:ext cx="2700654" cy="389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869"/>
              </a:lnSpc>
              <a:tabLst/>
            </a:pPr>
            <a:r>
              <a:rPr sz="20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In-S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cattering</a:t>
            </a:r>
            <a:r>
              <a:rPr sz="2000" spc="-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Function</a:t>
            </a:r>
            <a:endParaRPr lang="Arial" altLang="Arial" sz="2000" dirty="0"/>
          </a:p>
        </p:txBody>
      </p:sp>
      <p:sp>
        <p:nvSpPr>
          <p:cNvPr id="1403" name="textbox 1403"/>
          <p:cNvSpPr/>
          <p:nvPr/>
        </p:nvSpPr>
        <p:spPr>
          <a:xfrm>
            <a:off x="800328" y="4795215"/>
            <a:ext cx="213677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nt</a:t>
            </a:r>
            <a:endParaRPr lang="Arial" altLang="Arial" sz="1700" dirty="0"/>
          </a:p>
        </p:txBody>
      </p:sp>
      <p:pic>
        <p:nvPicPr>
          <p:cNvPr id="1404" name="picture 140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4211421" y="3356762"/>
            <a:ext cx="1413510" cy="351790"/>
          </a:xfrm>
          <a:prstGeom prst="rect">
            <a:avLst/>
          </a:prstGeom>
        </p:spPr>
      </p:pic>
      <p:pic>
        <p:nvPicPr>
          <p:cNvPr id="1405" name="picture 140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7137095" y="3309048"/>
            <a:ext cx="1270228" cy="340423"/>
          </a:xfrm>
          <a:prstGeom prst="rect">
            <a:avLst/>
          </a:prstGeom>
        </p:spPr>
      </p:pic>
      <p:pic>
        <p:nvPicPr>
          <p:cNvPr id="1406" name="picture 140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2799587" y="1796795"/>
            <a:ext cx="345948" cy="321564"/>
          </a:xfrm>
          <a:prstGeom prst="rect">
            <a:avLst/>
          </a:prstGeom>
        </p:spPr>
      </p:pic>
      <p:pic>
        <p:nvPicPr>
          <p:cNvPr id="1407" name="picture 140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5454395" y="1808988"/>
            <a:ext cx="345947" cy="321564"/>
          </a:xfrm>
          <a:prstGeom prst="rect">
            <a:avLst/>
          </a:prstGeom>
        </p:spPr>
      </p:pic>
      <p:pic>
        <p:nvPicPr>
          <p:cNvPr id="1408" name="picture 140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8478011" y="1749552"/>
            <a:ext cx="345947" cy="321564"/>
          </a:xfrm>
          <a:prstGeom prst="rect">
            <a:avLst/>
          </a:prstGeom>
        </p:spPr>
      </p:pic>
      <p:pic>
        <p:nvPicPr>
          <p:cNvPr id="1409" name="picture 140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1109959" y="1760219"/>
            <a:ext cx="345947" cy="321564"/>
          </a:xfrm>
          <a:prstGeom prst="rect">
            <a:avLst/>
          </a:prstGeom>
        </p:spPr>
      </p:pic>
      <p:pic>
        <p:nvPicPr>
          <p:cNvPr id="1410" name="picture 14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9990099" y="3778872"/>
            <a:ext cx="114172" cy="44524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picture 14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618488" y="1647444"/>
            <a:ext cx="9212580" cy="2124455"/>
          </a:xfrm>
          <a:prstGeom prst="rect">
            <a:avLst/>
          </a:prstGeom>
        </p:spPr>
      </p:pic>
      <p:sp>
        <p:nvSpPr>
          <p:cNvPr id="1412" name="textbox 1412"/>
          <p:cNvSpPr/>
          <p:nvPr/>
        </p:nvSpPr>
        <p:spPr>
          <a:xfrm>
            <a:off x="4997272" y="5186388"/>
            <a:ext cx="5594350" cy="1127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603"/>
              </a:lnSpc>
              <a:tabLst/>
            </a:pPr>
            <a:endParaRPr lang="Arial" altLang="Arial" sz="100" dirty="0"/>
          </a:p>
          <a:p>
            <a:pPr marL="26568" indent="-2971" algn="l" rtl="0" eaLnBrk="0">
              <a:lnSpc>
                <a:spcPct val="123000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edu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ab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tion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7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647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lang="Arial" altLang="Arial" sz="1700" dirty="0"/>
          </a:p>
        </p:txBody>
      </p:sp>
      <p:pic>
        <p:nvPicPr>
          <p:cNvPr id="1413" name="picture 14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761629" y="4081144"/>
            <a:ext cx="8160753" cy="738047"/>
          </a:xfrm>
          <a:prstGeom prst="rect">
            <a:avLst/>
          </a:prstGeom>
        </p:spPr>
      </p:pic>
      <p:sp>
        <p:nvSpPr>
          <p:cNvPr id="1414" name="textbox 1414"/>
          <p:cNvSpPr/>
          <p:nvPr/>
        </p:nvSpPr>
        <p:spPr>
          <a:xfrm>
            <a:off x="807745" y="914384"/>
            <a:ext cx="582739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qua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VRE</a:t>
            </a:r>
            <a:r>
              <a:rPr sz="2700" b="1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Arial" altLang="Arial" sz="2700" dirty="0"/>
          </a:p>
        </p:txBody>
      </p:sp>
      <p:sp>
        <p:nvSpPr>
          <p:cNvPr id="1415" name="textbox 141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416" name="picture 14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417" name="picture 14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61123" y="5834443"/>
            <a:ext cx="3728897" cy="558825"/>
          </a:xfrm>
          <a:prstGeom prst="rect">
            <a:avLst/>
          </a:prstGeom>
        </p:spPr>
      </p:pic>
      <p:pic>
        <p:nvPicPr>
          <p:cNvPr id="1418" name="picture 14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66722" y="5011534"/>
            <a:ext cx="2649855" cy="744854"/>
          </a:xfrm>
          <a:prstGeom prst="rect">
            <a:avLst/>
          </a:prstGeom>
        </p:spPr>
      </p:pic>
      <p:pic>
        <p:nvPicPr>
          <p:cNvPr id="1419" name="picture 14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472171" y="1473708"/>
            <a:ext cx="1094231" cy="1163015"/>
          </a:xfrm>
          <a:prstGeom prst="rect">
            <a:avLst/>
          </a:prstGeom>
        </p:spPr>
      </p:pic>
      <p:pic>
        <p:nvPicPr>
          <p:cNvPr id="1420" name="picture 14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319015" y="1837994"/>
            <a:ext cx="912533" cy="798728"/>
          </a:xfrm>
          <a:prstGeom prst="rect">
            <a:avLst/>
          </a:prstGeom>
        </p:spPr>
      </p:pic>
      <p:pic>
        <p:nvPicPr>
          <p:cNvPr id="1421" name="picture 14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972556" y="1841043"/>
            <a:ext cx="912532" cy="798728"/>
          </a:xfrm>
          <a:prstGeom prst="rect">
            <a:avLst/>
          </a:prstGeom>
        </p:spPr>
      </p:pic>
      <p:pic>
        <p:nvPicPr>
          <p:cNvPr id="1422" name="picture 14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503813" y="2871457"/>
            <a:ext cx="543305" cy="722185"/>
          </a:xfrm>
          <a:prstGeom prst="rect">
            <a:avLst/>
          </a:prstGeom>
        </p:spPr>
      </p:pic>
      <p:pic>
        <p:nvPicPr>
          <p:cNvPr id="1423" name="picture 14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424" name="picture 14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9706305" y="2203805"/>
            <a:ext cx="463727" cy="379183"/>
          </a:xfrm>
          <a:prstGeom prst="rect">
            <a:avLst/>
          </a:prstGeom>
        </p:spPr>
      </p:pic>
      <p:sp>
        <p:nvSpPr>
          <p:cNvPr id="1425" name="textbox 1425"/>
          <p:cNvSpPr/>
          <p:nvPr/>
        </p:nvSpPr>
        <p:spPr>
          <a:xfrm>
            <a:off x="5644086" y="3004917"/>
            <a:ext cx="648334" cy="264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879"/>
              </a:lnSpc>
              <a:tabLst/>
            </a:pPr>
            <a:r>
              <a:rPr sz="1400" spc="-20" dirty="0">
                <a:solidFill>
                  <a:srgbClr val="FFC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</a:t>
            </a:r>
            <a:r>
              <a:rPr sz="1400" spc="-30" dirty="0">
                <a:solidFill>
                  <a:srgbClr val="FFC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</a:t>
            </a:r>
            <a:r>
              <a:rPr sz="1400" spc="-10" dirty="0">
                <a:solidFill>
                  <a:srgbClr val="FFC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sz="1400" spc="-20" dirty="0">
                <a:solidFill>
                  <a:srgbClr val="FFC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ss</a:t>
            </a:r>
            <a:r>
              <a:rPr sz="1400" spc="-10" dirty="0">
                <a:solidFill>
                  <a:srgbClr val="FFC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sz="1400" spc="0" dirty="0">
                <a:solidFill>
                  <a:srgbClr val="FFC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on</a:t>
            </a:r>
            <a:endParaRPr lang="Calibri" altLang="Calibri" sz="1400" dirty="0"/>
          </a:p>
        </p:txBody>
      </p:sp>
      <p:sp>
        <p:nvSpPr>
          <p:cNvPr id="1426" name="textbox 1426"/>
          <p:cNvSpPr/>
          <p:nvPr/>
        </p:nvSpPr>
        <p:spPr>
          <a:xfrm>
            <a:off x="608545" y="2662008"/>
            <a:ext cx="727075" cy="226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293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77000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m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</a:t>
            </a:r>
            <a:endParaRPr lang="Calibri" altLang="Calibri" sz="1700" dirty="0"/>
          </a:p>
        </p:txBody>
      </p:sp>
      <p:pic>
        <p:nvPicPr>
          <p:cNvPr id="1427" name="picture 14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411287" y="2932925"/>
            <a:ext cx="273519" cy="379183"/>
          </a:xfrm>
          <a:prstGeom prst="rect">
            <a:avLst/>
          </a:prstGeom>
        </p:spPr>
      </p:pic>
      <p:pic>
        <p:nvPicPr>
          <p:cNvPr id="1428" name="picture 14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429" name="picture 14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430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31" name="picture 14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43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35" name="picture 14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43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39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42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21600000">
            <a:off x="771144" y="927084"/>
            <a:ext cx="6254495" cy="4466351"/>
            <a:chOff x="0" y="0"/>
            <a:chExt cx="6254495" cy="4466351"/>
          </a:xfrm>
        </p:grpSpPr>
        <p:pic>
          <p:nvPicPr>
            <p:cNvPr id="1443" name="picture 14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746268"/>
              <a:ext cx="6254495" cy="3115055"/>
            </a:xfrm>
            <a:prstGeom prst="rect">
              <a:avLst/>
            </a:prstGeom>
          </p:spPr>
        </p:pic>
        <p:sp>
          <p:nvSpPr>
            <p:cNvPr id="1444" name="textbox 1444"/>
            <p:cNvSpPr/>
            <p:nvPr/>
          </p:nvSpPr>
          <p:spPr>
            <a:xfrm>
              <a:off x="62513" y="-12700"/>
              <a:ext cx="4766945" cy="44919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12700" algn="l" rtl="0" eaLnBrk="0">
                <a:lnSpc>
                  <a:spcPts val="3999"/>
                </a:lnSpc>
                <a:tabLst/>
              </a:pPr>
              <a:r>
                <a:rPr sz="2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2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ea</a:t>
              </a:r>
              <a:r>
                <a:rPr sz="2700" b="1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2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Ph</a:t>
              </a:r>
              <a:r>
                <a:rPr sz="2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ys</a:t>
              </a:r>
              <a:r>
                <a:rPr sz="2700" b="1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2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cs</a:t>
              </a:r>
              <a:r>
                <a:rPr sz="2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700" b="1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2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2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2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2700" b="1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2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2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2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ph</a:t>
              </a:r>
              <a:r>
                <a:rPr sz="2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2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2700" b="1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endParaRPr lang="Arial" altLang="Arial" sz="27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4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5000"/>
                </a:lnSpc>
                <a:tabLst/>
              </a:pPr>
              <a:endParaRPr lang="Arial" altLang="Arial" sz="500" dirty="0"/>
            </a:p>
            <a:p>
              <a:pPr indent="2522812" algn="l" rtl="0" eaLnBrk="0">
                <a:lnSpc>
                  <a:spcPts val="3271"/>
                </a:lnSpc>
                <a:spcBef>
                  <a:spcPts val="6"/>
                </a:spcBef>
                <a:tabLst/>
              </a:pPr>
              <a:r>
                <a:rPr sz="2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23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un</a:t>
              </a:r>
              <a:r>
                <a:rPr sz="2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3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23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23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gh</a:t>
              </a:r>
              <a:r>
                <a:rPr sz="2300" spc="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endParaRPr lang="Arial" altLang="Arial" sz="2300" dirty="0"/>
            </a:p>
          </p:txBody>
        </p:sp>
      </p:grpSp>
      <p:pic>
        <p:nvPicPr>
          <p:cNvPr id="1445" name="picture 14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507223" y="1673352"/>
            <a:ext cx="3169919" cy="3115055"/>
          </a:xfrm>
          <a:prstGeom prst="rect">
            <a:avLst/>
          </a:prstGeom>
        </p:spPr>
      </p:pic>
      <p:sp>
        <p:nvSpPr>
          <p:cNvPr id="1446" name="textbox 1446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447" name="picture 14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448" name="textbox 1448"/>
          <p:cNvSpPr/>
          <p:nvPr/>
        </p:nvSpPr>
        <p:spPr>
          <a:xfrm>
            <a:off x="7598130" y="4932997"/>
            <a:ext cx="1734185" cy="14839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175"/>
              </a:lnSpc>
              <a:tabLst/>
            </a:pPr>
            <a:endParaRPr lang="Arial" altLang="Arial" sz="100" dirty="0"/>
          </a:p>
          <a:p>
            <a:pPr marL="398957" indent="-386257" algn="l" rtl="0" eaLnBrk="0">
              <a:lnSpc>
                <a:spcPct val="109000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700" spc="6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endParaRPr lang="Arial" altLang="Arial" sz="1700" dirty="0"/>
          </a:p>
          <a:p>
            <a:pPr algn="l" rtl="0" eaLnBrk="0">
              <a:lnSpc>
                <a:spcPct val="12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400" dirty="0"/>
          </a:p>
          <a:p>
            <a:pPr marL="399186" indent="-386486" algn="l" rtl="0" eaLnBrk="0">
              <a:lnSpc>
                <a:spcPct val="123000"/>
              </a:lnSpc>
              <a:spcBef>
                <a:spcPts val="4"/>
              </a:spcBef>
              <a:tabLst/>
            </a:pPr>
            <a:r>
              <a:rPr sz="1700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San</a:t>
            </a:r>
            <a:r>
              <a:rPr sz="1700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00" dirty="0"/>
          </a:p>
        </p:txBody>
      </p:sp>
      <p:pic>
        <p:nvPicPr>
          <p:cNvPr id="1449" name="picture 14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372600" y="5803391"/>
            <a:ext cx="1063752" cy="565404"/>
          </a:xfrm>
          <a:prstGeom prst="rect">
            <a:avLst/>
          </a:prstGeom>
        </p:spPr>
      </p:pic>
      <p:pic>
        <p:nvPicPr>
          <p:cNvPr id="1450" name="picture 14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451" name="picture 14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678923" y="5093208"/>
            <a:ext cx="452628" cy="304800"/>
          </a:xfrm>
          <a:prstGeom prst="rect">
            <a:avLst/>
          </a:prstGeom>
        </p:spPr>
      </p:pic>
      <p:pic>
        <p:nvPicPr>
          <p:cNvPr id="1452" name="picture 14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453" name="picture 14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45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55" name="picture 14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076444" y="418985"/>
            <a:ext cx="226771" cy="128904"/>
          </a:xfrm>
          <a:prstGeom prst="rect">
            <a:avLst/>
          </a:prstGeom>
        </p:spPr>
      </p:pic>
      <p:sp>
        <p:nvSpPr>
          <p:cNvPr id="145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5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58" name="picture 14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911891" y="413727"/>
            <a:ext cx="491413" cy="130657"/>
          </a:xfrm>
          <a:prstGeom prst="rect">
            <a:avLst/>
          </a:prstGeom>
        </p:spPr>
      </p:pic>
      <p:sp>
        <p:nvSpPr>
          <p:cNvPr id="1459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60" name="picture 14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46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62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 rot="21600000">
            <a:off x="6876288" y="851916"/>
            <a:ext cx="4706111" cy="5769863"/>
            <a:chOff x="0" y="0"/>
            <a:chExt cx="4706111" cy="5769863"/>
          </a:xfrm>
        </p:grpSpPr>
        <p:pic>
          <p:nvPicPr>
            <p:cNvPr id="1463" name="picture 146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4706111" cy="5769863"/>
            </a:xfrm>
            <a:prstGeom prst="rect">
              <a:avLst/>
            </a:prstGeom>
          </p:spPr>
        </p:pic>
        <p:sp>
          <p:nvSpPr>
            <p:cNvPr id="1464" name="textbox 1464"/>
            <p:cNvSpPr/>
            <p:nvPr/>
          </p:nvSpPr>
          <p:spPr>
            <a:xfrm>
              <a:off x="422237" y="1765058"/>
              <a:ext cx="3970654" cy="35648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2437333" algn="l" rtl="0" eaLnBrk="0">
                <a:lnSpc>
                  <a:spcPts val="2575"/>
                </a:lnSpc>
                <a:tabLst/>
              </a:pPr>
              <a:r>
                <a:rPr sz="1700" b="1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sca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tt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ri</a:t>
              </a:r>
              <a:r>
                <a:rPr sz="1700" b="1" spc="3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1700" b="1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</a:t>
              </a:r>
              <a:endParaRPr lang="Arial" altLang="Arial" sz="17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indent="2006562" algn="l" rtl="0" eaLnBrk="0">
                <a:lnSpc>
                  <a:spcPts val="2453"/>
                </a:lnSpc>
                <a:spcBef>
                  <a:spcPts val="516"/>
                </a:spcBef>
                <a:tabLst/>
              </a:pP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ae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oso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700" spc="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endParaRPr lang="Arial" altLang="Arial" sz="17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4000"/>
                </a:lnSpc>
                <a:tabLst/>
              </a:pPr>
              <a:endParaRPr lang="Arial" altLang="Arial" sz="1000" dirty="0"/>
            </a:p>
            <a:p>
              <a:pPr indent="1347368" algn="l" rtl="0" eaLnBrk="0">
                <a:lnSpc>
                  <a:spcPts val="2453"/>
                </a:lnSpc>
                <a:spcBef>
                  <a:spcPts val="516"/>
                </a:spcBef>
                <a:tabLst/>
              </a:pPr>
              <a:r>
                <a:rPr sz="170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u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700" spc="2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endParaRPr lang="Arial" altLang="Arial" sz="17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8000"/>
                </a:lnSpc>
                <a:tabLst/>
              </a:pPr>
              <a:endParaRPr lang="Arial" altLang="Arial" sz="400" dirty="0"/>
            </a:p>
            <a:p>
              <a:pPr indent="12700" algn="l" rtl="0" eaLnBrk="0">
                <a:lnSpc>
                  <a:spcPts val="2575"/>
                </a:lnSpc>
                <a:spcBef>
                  <a:spcPts val="2"/>
                </a:spcBef>
                <a:tabLst/>
              </a:pP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ay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gh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ca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tt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3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1700" b="1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</a:t>
              </a:r>
              <a:endParaRPr lang="Arial" altLang="Arial" sz="1700" dirty="0"/>
            </a:p>
          </p:txBody>
        </p:sp>
        <p:sp>
          <p:nvSpPr>
            <p:cNvPr id="1465" name="rect"/>
            <p:cNvSpPr/>
            <p:nvPr/>
          </p:nvSpPr>
          <p:spPr>
            <a:xfrm>
              <a:off x="2228088" y="4645151"/>
              <a:ext cx="1048511" cy="309372"/>
            </a:xfrm>
            <a:prstGeom prst="rect">
              <a:avLst/>
            </a:prstGeom>
            <a:solidFill>
              <a:srgbClr val="FDFDFD">
                <a:alpha val="100000"/>
              </a:srgbClr>
            </a:solidFill>
            <a:ln cap="flat">
              <a:miter lim="0"/>
              <a:noFill/>
              <a:prstDash val="solid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1466" name="textbox 1466"/>
          <p:cNvSpPr/>
          <p:nvPr/>
        </p:nvSpPr>
        <p:spPr>
          <a:xfrm>
            <a:off x="820524" y="914384"/>
            <a:ext cx="5939790" cy="4364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Typ</a:t>
            </a:r>
            <a:r>
              <a:rPr sz="2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700" dirty="0"/>
          </a:p>
          <a:p>
            <a:pPr algn="l" rtl="0" eaLnBrk="0">
              <a:lnSpc>
                <a:spcPct val="128000"/>
              </a:lnSpc>
              <a:tabLst/>
            </a:pPr>
            <a:endParaRPr lang="Arial" altLang="Arial" sz="1000" dirty="0"/>
          </a:p>
          <a:p>
            <a:pPr indent="13416" algn="l" rtl="0" eaLnBrk="0">
              <a:lnSpc>
                <a:spcPts val="2869"/>
              </a:lnSpc>
              <a:spcBef>
                <a:spcPts val="602"/>
              </a:spcBef>
              <a:tabLst/>
            </a:pP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Rayleigh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Scattering</a:t>
            </a:r>
            <a:endParaRPr lang="Arial" altLang="Arial" sz="2000" dirty="0"/>
          </a:p>
          <a:p>
            <a:pPr marL="302155" indent="-3657" algn="l" rtl="0" eaLnBrk="0">
              <a:lnSpc>
                <a:spcPct val="157000"/>
              </a:lnSpc>
              <a:spcBef>
                <a:spcPts val="72"/>
              </a:spcBef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have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ave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）</a:t>
            </a:r>
            <a:endParaRPr lang="SimSun" altLang="SimSun" sz="1700" dirty="0"/>
          </a:p>
          <a:p>
            <a:pPr algn="l" rtl="0" eaLnBrk="0">
              <a:lnSpc>
                <a:spcPct val="195000"/>
              </a:lnSpc>
              <a:tabLst/>
            </a:pPr>
            <a:endParaRPr lang="Arial" altLang="Arial" sz="1000" dirty="0"/>
          </a:p>
          <a:p>
            <a:pPr indent="13416" algn="l" rtl="0" eaLnBrk="0">
              <a:lnSpc>
                <a:spcPts val="2869"/>
              </a:lnSpc>
              <a:spcBef>
                <a:spcPts val="602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Mie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scattering</a:t>
            </a:r>
            <a:endParaRPr lang="Arial" altLang="Arial" sz="2000" dirty="0"/>
          </a:p>
          <a:p>
            <a:pPr marL="293469" indent="5029" algn="l" rtl="0" eaLnBrk="0">
              <a:lnSpc>
                <a:spcPct val="157000"/>
              </a:lnSpc>
              <a:spcBef>
                <a:spcPts val="62"/>
              </a:spcBef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have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ave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Arial" altLang="Arial" sz="1700" dirty="0"/>
          </a:p>
        </p:txBody>
      </p:sp>
      <p:sp>
        <p:nvSpPr>
          <p:cNvPr id="1467" name="textbox 146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468" name="picture 14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469" name="picture 14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470" name="picture 14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471" name="picture 14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472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73" name="picture 14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474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7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7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77" name="picture 14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47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7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0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5" name="picture 14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1436" y="1662683"/>
            <a:ext cx="10687811" cy="2964179"/>
          </a:xfrm>
          <a:prstGeom prst="rect">
            <a:avLst/>
          </a:prstGeom>
        </p:spPr>
      </p:pic>
      <p:sp>
        <p:nvSpPr>
          <p:cNvPr id="1486" name="textbox 1486"/>
          <p:cNvSpPr/>
          <p:nvPr/>
        </p:nvSpPr>
        <p:spPr>
          <a:xfrm>
            <a:off x="913087" y="4723396"/>
            <a:ext cx="5951854" cy="17519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406"/>
              </a:lnSpc>
              <a:tabLst/>
            </a:pPr>
            <a:endParaRPr lang="Arial" altLang="Arial" sz="100" dirty="0"/>
          </a:p>
          <a:p>
            <a:pPr marL="353921" indent="-341221" algn="l" rtl="0" eaLnBrk="0">
              <a:lnSpc>
                <a:spcPct val="133000"/>
              </a:lnSpc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Certain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directions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0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ceive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more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light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than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others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front-back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symmetry</a:t>
            </a:r>
            <a:endParaRPr lang="Arial" altLang="Arial" sz="20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600" dirty="0"/>
          </a:p>
          <a:p>
            <a:pPr marL="359523" indent="-346823" algn="l" rtl="0" eaLnBrk="0">
              <a:lnSpc>
                <a:spcPct val="133000"/>
              </a:lnSpc>
              <a:spcBef>
                <a:spcPts val="3"/>
              </a:spcBef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Shorter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wavelengths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eg.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blue)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scattered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more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strongly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than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longer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wavelengths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(eg.</a:t>
            </a:r>
            <a:r>
              <a:rPr sz="200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red)</a:t>
            </a:r>
            <a:endParaRPr lang="Arial" altLang="Arial" sz="2000" dirty="0"/>
          </a:p>
        </p:txBody>
      </p:sp>
      <p:sp>
        <p:nvSpPr>
          <p:cNvPr id="1487" name="textbox 148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488" name="picture 14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489" name="textbox 1489"/>
          <p:cNvSpPr/>
          <p:nvPr/>
        </p:nvSpPr>
        <p:spPr>
          <a:xfrm>
            <a:off x="833657" y="914384"/>
            <a:ext cx="331787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lang="Arial" altLang="Arial" sz="2700" dirty="0"/>
          </a:p>
        </p:txBody>
      </p:sp>
      <p:sp>
        <p:nvSpPr>
          <p:cNvPr id="1490" name="textbox 1490"/>
          <p:cNvSpPr/>
          <p:nvPr/>
        </p:nvSpPr>
        <p:spPr>
          <a:xfrm>
            <a:off x="8053032" y="4858994"/>
            <a:ext cx="3488690" cy="353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575"/>
              </a:lnSpc>
              <a:tabLst/>
            </a:pP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bu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b="1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1700" dirty="0"/>
          </a:p>
        </p:txBody>
      </p:sp>
      <p:pic>
        <p:nvPicPr>
          <p:cNvPr id="1491" name="picture 14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492" name="picture 14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493" name="picture 14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49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95" name="picture 14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49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7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98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99" name="picture 14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50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3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  <a:path w="150" h="198">
                <a:moveTo>
                  <a:pt x="147" y="48"/>
                </a:moveTo>
                <a:lnTo>
                  <a:pt x="85" y="48"/>
                </a:lnTo>
                <a:lnTo>
                  <a:pt x="94" y="50"/>
                </a:lnTo>
                <a:lnTo>
                  <a:pt x="98" y="65"/>
                </a:lnTo>
                <a:lnTo>
                  <a:pt x="148" y="53"/>
                </a:lnTo>
                <a:lnTo>
                  <a:pt x="147" y="48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06" name="rect"/>
          <p:cNvSpPr/>
          <p:nvPr/>
        </p:nvSpPr>
        <p:spPr>
          <a:xfrm>
            <a:off x="11414722" y="419468"/>
            <a:ext cx="52565" cy="27584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picture 15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228076" y="1613915"/>
            <a:ext cx="3535680" cy="2964179"/>
          </a:xfrm>
          <a:prstGeom prst="rect">
            <a:avLst/>
          </a:prstGeom>
        </p:spPr>
      </p:pic>
      <p:pic>
        <p:nvPicPr>
          <p:cNvPr id="1508" name="picture 15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51813" y="2002764"/>
            <a:ext cx="6502019" cy="1060361"/>
          </a:xfrm>
          <a:prstGeom prst="rect">
            <a:avLst/>
          </a:prstGeom>
        </p:spPr>
      </p:pic>
      <p:sp>
        <p:nvSpPr>
          <p:cNvPr id="1509" name="textbox 1509"/>
          <p:cNvSpPr/>
          <p:nvPr/>
        </p:nvSpPr>
        <p:spPr>
          <a:xfrm>
            <a:off x="833657" y="914384"/>
            <a:ext cx="5455284" cy="10661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qua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  <a:p>
            <a:pPr algn="l" rtl="0" eaLnBrk="0">
              <a:lnSpc>
                <a:spcPct val="15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300" dirty="0"/>
          </a:p>
          <a:p>
            <a:pPr indent="4591458" algn="l" rtl="0" eaLnBrk="0">
              <a:lnSpc>
                <a:spcPts val="1879"/>
              </a:lnSpc>
              <a:spcBef>
                <a:spcPts val="1"/>
              </a:spcBef>
              <a:tabLst/>
            </a:pPr>
            <a:r>
              <a:rPr sz="1400" spc="-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W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ave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l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eng</a:t>
            </a:r>
            <a:r>
              <a:rPr sz="1400" spc="-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h</a:t>
            </a:r>
            <a:endParaRPr lang="Calibri" altLang="Calibri" sz="1400" dirty="0"/>
          </a:p>
        </p:txBody>
      </p:sp>
      <p:sp>
        <p:nvSpPr>
          <p:cNvPr id="1510" name="textbox 1510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511" name="picture 15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512" name="picture 15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20369" y="4146029"/>
            <a:ext cx="3788156" cy="628929"/>
          </a:xfrm>
          <a:prstGeom prst="rect">
            <a:avLst/>
          </a:prstGeom>
        </p:spPr>
      </p:pic>
      <p:sp>
        <p:nvSpPr>
          <p:cNvPr id="1513" name="textbox 1513"/>
          <p:cNvSpPr/>
          <p:nvPr/>
        </p:nvSpPr>
        <p:spPr>
          <a:xfrm>
            <a:off x="1092835" y="4985410"/>
            <a:ext cx="6120129" cy="359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625"/>
              </a:lnSpc>
              <a:tabLst/>
            </a:pP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1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Coe</a:t>
            </a:r>
            <a:r>
              <a:rPr sz="1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ffi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               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Phase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Func</a:t>
            </a:r>
            <a:r>
              <a:rPr sz="1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700" dirty="0"/>
          </a:p>
        </p:txBody>
      </p:sp>
      <p:pic>
        <p:nvPicPr>
          <p:cNvPr id="1514" name="picture 15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810340" y="4173867"/>
            <a:ext cx="3130422" cy="600748"/>
          </a:xfrm>
          <a:prstGeom prst="rect">
            <a:avLst/>
          </a:prstGeom>
        </p:spPr>
      </p:pic>
      <p:sp>
        <p:nvSpPr>
          <p:cNvPr id="1515" name="textbox 1515"/>
          <p:cNvSpPr/>
          <p:nvPr/>
        </p:nvSpPr>
        <p:spPr>
          <a:xfrm>
            <a:off x="8259839" y="4615674"/>
            <a:ext cx="3488690" cy="353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575"/>
              </a:lnSpc>
              <a:tabLst/>
            </a:pP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bu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b="1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1700" dirty="0"/>
          </a:p>
        </p:txBody>
      </p:sp>
      <p:sp>
        <p:nvSpPr>
          <p:cNvPr id="1516" name="textbox 1516"/>
          <p:cNvSpPr/>
          <p:nvPr/>
        </p:nvSpPr>
        <p:spPr>
          <a:xfrm>
            <a:off x="4750170" y="2958105"/>
            <a:ext cx="2299335" cy="307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222"/>
              </a:lnSpc>
              <a:tabLst/>
            </a:pPr>
            <a:r>
              <a:rPr sz="2100" spc="0" dirty="0" baseline="12193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Density</a:t>
            </a:r>
            <a:r>
              <a:rPr sz="1300" spc="1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                    </a:t>
            </a:r>
            <a:r>
              <a:rPr sz="1300" spc="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30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  </a:t>
            </a:r>
            <a:r>
              <a:rPr sz="2100" spc="0" dirty="0" baseline="24595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Geometry</a:t>
            </a:r>
            <a:endParaRPr lang="Calibri" altLang="Calibri" sz="1364" dirty="0"/>
          </a:p>
        </p:txBody>
      </p:sp>
      <p:pic>
        <p:nvPicPr>
          <p:cNvPr id="1517" name="picture 15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518" name="picture 15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820033" y="3415360"/>
            <a:ext cx="287438" cy="329984"/>
          </a:xfrm>
          <a:prstGeom prst="rect">
            <a:avLst/>
          </a:prstGeom>
        </p:spPr>
      </p:pic>
      <p:sp>
        <p:nvSpPr>
          <p:cNvPr id="1519" name="rect"/>
          <p:cNvSpPr/>
          <p:nvPr/>
        </p:nvSpPr>
        <p:spPr>
          <a:xfrm>
            <a:off x="2586545" y="3410953"/>
            <a:ext cx="3096780" cy="42735"/>
          </a:xfrm>
          <a:prstGeom prst="rect">
            <a:avLst/>
          </a:prstGeom>
          <a:solidFill>
            <a:srgbClr val="FF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20" name="picture 15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6415138" y="3323793"/>
            <a:ext cx="163424" cy="681659"/>
          </a:xfrm>
          <a:prstGeom prst="rect">
            <a:avLst/>
          </a:prstGeom>
        </p:spPr>
      </p:pic>
      <p:pic>
        <p:nvPicPr>
          <p:cNvPr id="1521" name="picture 15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522" name="picture 15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52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24" name="picture 15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52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26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2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28" name="picture 15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52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3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picture 15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803648" y="1574291"/>
            <a:ext cx="4594860" cy="2900172"/>
          </a:xfrm>
          <a:prstGeom prst="rect">
            <a:avLst/>
          </a:prstGeom>
        </p:spPr>
      </p:pic>
      <p:pic>
        <p:nvPicPr>
          <p:cNvPr id="1537" name="picture 15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85088" y="1577340"/>
            <a:ext cx="3599688" cy="2898647"/>
          </a:xfrm>
          <a:prstGeom prst="rect">
            <a:avLst/>
          </a:prstGeom>
        </p:spPr>
      </p:pic>
      <p:pic>
        <p:nvPicPr>
          <p:cNvPr id="1538" name="picture 15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803648" y="4614672"/>
            <a:ext cx="4594860" cy="1793747"/>
          </a:xfrm>
          <a:prstGeom prst="rect">
            <a:avLst/>
          </a:prstGeom>
        </p:spPr>
      </p:pic>
      <p:pic>
        <p:nvPicPr>
          <p:cNvPr id="1539" name="picture 15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85088" y="4614672"/>
            <a:ext cx="3599688" cy="1793747"/>
          </a:xfrm>
          <a:prstGeom prst="rect">
            <a:avLst/>
          </a:prstGeom>
        </p:spPr>
      </p:pic>
      <p:sp>
        <p:nvSpPr>
          <p:cNvPr id="1540" name="textbox 1540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541" name="picture 15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542" name="textbox 1542"/>
          <p:cNvSpPr/>
          <p:nvPr/>
        </p:nvSpPr>
        <p:spPr>
          <a:xfrm>
            <a:off x="808810" y="914384"/>
            <a:ext cx="277177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ky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700" dirty="0"/>
          </a:p>
        </p:txBody>
      </p:sp>
      <p:pic>
        <p:nvPicPr>
          <p:cNvPr id="1543" name="picture 15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544" name="picture 15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545" name="picture 15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54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47" name="picture 15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548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49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50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51" name="picture 15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552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53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54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55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56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57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58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13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39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40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1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3" name="picture 1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4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5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6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7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48" name="picture 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4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0" name="picture 1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5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3" name="picture 1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54" name="picture 1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55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6" name="picture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57" name="textbox 157"/>
          <p:cNvSpPr/>
          <p:nvPr/>
        </p:nvSpPr>
        <p:spPr>
          <a:xfrm>
            <a:off x="774081" y="5977416"/>
            <a:ext cx="229742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’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Sk</a:t>
            </a:r>
            <a:r>
              <a:rPr sz="2700" b="1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picture 15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90956" y="2002535"/>
            <a:ext cx="6213348" cy="2228088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21600000">
            <a:off x="7635240" y="1842516"/>
            <a:ext cx="3828288" cy="3352800"/>
            <a:chOff x="0" y="0"/>
            <a:chExt cx="3828288" cy="3352800"/>
          </a:xfrm>
        </p:grpSpPr>
        <p:pic>
          <p:nvPicPr>
            <p:cNvPr id="1560" name="picture 15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828288" cy="3352800"/>
            </a:xfrm>
            <a:prstGeom prst="rect">
              <a:avLst/>
            </a:prstGeom>
          </p:spPr>
        </p:pic>
        <p:sp>
          <p:nvSpPr>
            <p:cNvPr id="1561" name="textbox 1561"/>
            <p:cNvSpPr/>
            <p:nvPr/>
          </p:nvSpPr>
          <p:spPr>
            <a:xfrm>
              <a:off x="463245" y="2944634"/>
              <a:ext cx="2917825" cy="3530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12700" algn="l" rtl="0" eaLnBrk="0">
                <a:lnSpc>
                  <a:spcPts val="2575"/>
                </a:lnSpc>
                <a:tabLst/>
              </a:pPr>
              <a:r>
                <a:rPr sz="1700" b="1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ca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tt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ng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b="1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bu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tio</a:t>
              </a:r>
              <a:r>
                <a:rPr sz="1700" b="1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endParaRPr lang="Arial" altLang="Arial" sz="1700" dirty="0"/>
            </a:p>
          </p:txBody>
        </p:sp>
        <p:pic>
          <p:nvPicPr>
            <p:cNvPr id="1562" name="picture 15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724509" y="1366532"/>
              <a:ext cx="1050290" cy="304799"/>
            </a:xfrm>
            <a:prstGeom prst="rect">
              <a:avLst/>
            </a:prstGeom>
          </p:spPr>
        </p:pic>
      </p:grpSp>
      <p:sp>
        <p:nvSpPr>
          <p:cNvPr id="1563" name="textbox 1563"/>
          <p:cNvSpPr/>
          <p:nvPr/>
        </p:nvSpPr>
        <p:spPr>
          <a:xfrm>
            <a:off x="821241" y="4767860"/>
            <a:ext cx="5234304" cy="829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light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all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wa</a:t>
            </a:r>
            <a:r>
              <a:rPr sz="20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elength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nearly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equally</a:t>
            </a:r>
            <a:endParaRPr lang="Arial" altLang="Arial" sz="2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700" dirty="0"/>
          </a:p>
          <a:p>
            <a:pPr indent="12700" algn="l" rtl="0" eaLnBrk="0">
              <a:lnSpc>
                <a:spcPts val="2732"/>
              </a:lnSpc>
              <a:spcBef>
                <a:spcPts val="2"/>
              </a:spcBef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Exhibit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-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strong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forward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directivity</a:t>
            </a:r>
            <a:endParaRPr lang="Arial" altLang="Arial" sz="2000" dirty="0"/>
          </a:p>
        </p:txBody>
      </p:sp>
      <p:sp>
        <p:nvSpPr>
          <p:cNvPr id="1564" name="textbox 1564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565" name="picture 15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566" name="textbox 1566"/>
          <p:cNvSpPr/>
          <p:nvPr/>
        </p:nvSpPr>
        <p:spPr>
          <a:xfrm>
            <a:off x="832947" y="914384"/>
            <a:ext cx="242951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</p:txBody>
      </p:sp>
      <p:pic>
        <p:nvPicPr>
          <p:cNvPr id="1567" name="picture 15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568" name="picture 15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569" name="picture 15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570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71" name="picture 15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57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7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7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75" name="picture 15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57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7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7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79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8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8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582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 rot="21600000">
            <a:off x="8109204" y="1665732"/>
            <a:ext cx="3826763" cy="3354323"/>
            <a:chOff x="0" y="0"/>
            <a:chExt cx="3826763" cy="3354323"/>
          </a:xfrm>
        </p:grpSpPr>
        <p:pic>
          <p:nvPicPr>
            <p:cNvPr id="1583" name="picture 158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3826763" cy="3354323"/>
            </a:xfrm>
            <a:prstGeom prst="rect">
              <a:avLst/>
            </a:prstGeom>
          </p:spPr>
        </p:pic>
        <p:sp>
          <p:nvSpPr>
            <p:cNvPr id="1584" name="textbox 1584"/>
            <p:cNvSpPr/>
            <p:nvPr/>
          </p:nvSpPr>
          <p:spPr>
            <a:xfrm>
              <a:off x="462533" y="2945942"/>
              <a:ext cx="2917825" cy="35305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12700" algn="l" rtl="0" eaLnBrk="0">
                <a:lnSpc>
                  <a:spcPts val="2575"/>
                </a:lnSpc>
                <a:tabLst/>
              </a:pPr>
              <a:r>
                <a:rPr sz="1700" b="1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ca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tt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ng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b="1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bu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tio</a:t>
              </a:r>
              <a:r>
                <a:rPr sz="1700" b="1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endParaRPr lang="Arial" altLang="Arial" sz="1700" dirty="0"/>
            </a:p>
          </p:txBody>
        </p:sp>
        <p:pic>
          <p:nvPicPr>
            <p:cNvPr id="1585" name="picture 15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723798" y="1367840"/>
              <a:ext cx="1050290" cy="304799"/>
            </a:xfrm>
            <a:prstGeom prst="rect">
              <a:avLst/>
            </a:prstGeom>
          </p:spPr>
        </p:pic>
      </p:grpSp>
      <p:pic>
        <p:nvPicPr>
          <p:cNvPr id="1586" name="picture 15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30579" y="1999780"/>
            <a:ext cx="6195847" cy="1207973"/>
          </a:xfrm>
          <a:prstGeom prst="rect">
            <a:avLst/>
          </a:prstGeom>
        </p:spPr>
      </p:pic>
      <p:sp>
        <p:nvSpPr>
          <p:cNvPr id="1587" name="textbox 1587"/>
          <p:cNvSpPr/>
          <p:nvPr/>
        </p:nvSpPr>
        <p:spPr>
          <a:xfrm>
            <a:off x="832947" y="914384"/>
            <a:ext cx="6804025" cy="8534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69"/>
              </a:lnSpc>
              <a:tabLst/>
            </a:pP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qua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  <a:p>
            <a:pPr indent="4551305" algn="l" rtl="0" eaLnBrk="0">
              <a:lnSpc>
                <a:spcPts val="2545"/>
              </a:lnSpc>
              <a:tabLst/>
            </a:pP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1700" dirty="0"/>
          </a:p>
        </p:txBody>
      </p:sp>
      <p:pic>
        <p:nvPicPr>
          <p:cNvPr id="1588" name="picture 15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495800" y="5137404"/>
            <a:ext cx="3808476" cy="1469135"/>
          </a:xfrm>
          <a:prstGeom prst="rect">
            <a:avLst/>
          </a:prstGeom>
        </p:spPr>
      </p:pic>
      <p:sp>
        <p:nvSpPr>
          <p:cNvPr id="1589" name="textbox 1589"/>
          <p:cNvSpPr/>
          <p:nvPr/>
        </p:nvSpPr>
        <p:spPr>
          <a:xfrm>
            <a:off x="814552" y="5031688"/>
            <a:ext cx="3430270" cy="1572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60"/>
              </a:lnSpc>
              <a:tabLst/>
            </a:pPr>
            <a:endParaRPr lang="Arial" altLang="Arial" sz="100" dirty="0"/>
          </a:p>
          <a:p>
            <a:pPr marL="1033500" indent="-1020800" algn="l" rtl="0" eaLnBrk="0">
              <a:lnSpc>
                <a:spcPct val="141000"/>
              </a:lnSpc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&gt;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lang="Arial" altLang="Arial" sz="1700" dirty="0"/>
          </a:p>
          <a:p>
            <a:pPr indent="12700" algn="l" rtl="0" eaLnBrk="0">
              <a:lnSpc>
                <a:spcPts val="2453"/>
              </a:lnSpc>
              <a:spcBef>
                <a:spcPts val="736"/>
              </a:spcBef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&lt;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rd</a:t>
            </a:r>
            <a:endParaRPr lang="Arial" altLang="Arial" sz="17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600" dirty="0"/>
          </a:p>
          <a:p>
            <a:pPr indent="12700" algn="l" rtl="0" eaLnBrk="0">
              <a:lnSpc>
                <a:spcPts val="2453"/>
              </a:lnSpc>
              <a:spcBef>
                <a:spcPts val="2"/>
              </a:spcBef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=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700" dirty="0"/>
          </a:p>
        </p:txBody>
      </p:sp>
      <p:pic>
        <p:nvPicPr>
          <p:cNvPr id="1590" name="picture 15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39298" y="3464090"/>
            <a:ext cx="3913404" cy="754176"/>
          </a:xfrm>
          <a:prstGeom prst="rect">
            <a:avLst/>
          </a:prstGeom>
        </p:spPr>
      </p:pic>
      <p:sp>
        <p:nvSpPr>
          <p:cNvPr id="1591" name="textbox 159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592" name="picture 15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593" name="picture 159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1405" y="3513975"/>
            <a:ext cx="3092284" cy="601090"/>
          </a:xfrm>
          <a:prstGeom prst="rect">
            <a:avLst/>
          </a:prstGeom>
        </p:spPr>
      </p:pic>
      <p:pic>
        <p:nvPicPr>
          <p:cNvPr id="1594" name="picture 15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2117902" y="2850730"/>
            <a:ext cx="5143602" cy="235928"/>
          </a:xfrm>
          <a:prstGeom prst="rect">
            <a:avLst/>
          </a:prstGeom>
        </p:spPr>
      </p:pic>
      <p:sp>
        <p:nvSpPr>
          <p:cNvPr id="1595" name="textbox 1595"/>
          <p:cNvSpPr/>
          <p:nvPr/>
        </p:nvSpPr>
        <p:spPr>
          <a:xfrm>
            <a:off x="1422120" y="4289539"/>
            <a:ext cx="2379345" cy="353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575"/>
              </a:lnSpc>
              <a:tabLst/>
            </a:pP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nt</a:t>
            </a:r>
            <a:endParaRPr lang="Arial" altLang="Arial" sz="1700" dirty="0"/>
          </a:p>
        </p:txBody>
      </p:sp>
      <p:sp>
        <p:nvSpPr>
          <p:cNvPr id="1596" name="textbox 1596"/>
          <p:cNvSpPr/>
          <p:nvPr/>
        </p:nvSpPr>
        <p:spPr>
          <a:xfrm>
            <a:off x="5206301" y="4300270"/>
            <a:ext cx="1710689" cy="353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575"/>
              </a:lnSpc>
              <a:tabLst/>
            </a:pP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hase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Func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1700" dirty="0"/>
          </a:p>
        </p:txBody>
      </p:sp>
      <p:pic>
        <p:nvPicPr>
          <p:cNvPr id="1597" name="picture 15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598" name="picture 15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4975656" y="1607502"/>
            <a:ext cx="300392" cy="321602"/>
          </a:xfrm>
          <a:prstGeom prst="rect">
            <a:avLst/>
          </a:prstGeom>
        </p:spPr>
      </p:pic>
      <p:pic>
        <p:nvPicPr>
          <p:cNvPr id="1599" name="picture 15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600" name="picture 160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60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02" name="picture 160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5893117" y="3074048"/>
            <a:ext cx="114186" cy="304977"/>
          </a:xfrm>
          <a:prstGeom prst="rect">
            <a:avLst/>
          </a:prstGeom>
        </p:spPr>
      </p:pic>
      <p:pic>
        <p:nvPicPr>
          <p:cNvPr id="1603" name="picture 16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604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0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0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07" name="picture 160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60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0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10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1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1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1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1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5" name="picture 16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34328" y="1037844"/>
            <a:ext cx="4322063" cy="4783835"/>
          </a:xfrm>
          <a:prstGeom prst="rect">
            <a:avLst/>
          </a:prstGeom>
        </p:spPr>
      </p:pic>
      <p:sp>
        <p:nvSpPr>
          <p:cNvPr id="1616" name="textbox 1616"/>
          <p:cNvSpPr/>
          <p:nvPr/>
        </p:nvSpPr>
        <p:spPr>
          <a:xfrm>
            <a:off x="832947" y="924633"/>
            <a:ext cx="4734559" cy="23615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7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marL="302303" indent="-281675" algn="l" rtl="0" eaLnBrk="0">
              <a:lnSpc>
                <a:spcPct val="108000"/>
              </a:lnSpc>
              <a:spcBef>
                <a:spcPts val="605"/>
              </a:spcBef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Exhibit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strong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forward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directivity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(halo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fects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around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sun)</a:t>
            </a:r>
            <a:endParaRPr lang="Arial" altLang="Arial" sz="2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500" dirty="0"/>
          </a:p>
          <a:p>
            <a:pPr marL="302303" indent="-281675" algn="l" rtl="0" eaLnBrk="0">
              <a:lnSpc>
                <a:spcPct val="108000"/>
              </a:lnSpc>
              <a:spcBef>
                <a:spcPts val="1"/>
              </a:spcBef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light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all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wave</a:t>
            </a:r>
            <a:r>
              <a:rPr sz="20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ength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nearly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equally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(fog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effects</a:t>
            </a:r>
            <a:r>
              <a:rPr sz="2000" spc="-135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）</a:t>
            </a:r>
            <a:endParaRPr lang="SimSun" altLang="SimSun" sz="2000" dirty="0"/>
          </a:p>
        </p:txBody>
      </p:sp>
      <p:pic>
        <p:nvPicPr>
          <p:cNvPr id="1617" name="picture 16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04900" y="3450335"/>
            <a:ext cx="4223003" cy="2371344"/>
          </a:xfrm>
          <a:prstGeom prst="rect">
            <a:avLst/>
          </a:prstGeom>
        </p:spPr>
      </p:pic>
      <p:sp>
        <p:nvSpPr>
          <p:cNvPr id="1618" name="textbox 161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619" name="picture 16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620" name="textbox 1620"/>
          <p:cNvSpPr/>
          <p:nvPr/>
        </p:nvSpPr>
        <p:spPr>
          <a:xfrm>
            <a:off x="7955153" y="5971095"/>
            <a:ext cx="1201419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1700" dirty="0"/>
          </a:p>
        </p:txBody>
      </p:sp>
      <p:pic>
        <p:nvPicPr>
          <p:cNvPr id="1621" name="picture 16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622" name="textbox 1622"/>
          <p:cNvSpPr/>
          <p:nvPr/>
        </p:nvSpPr>
        <p:spPr>
          <a:xfrm>
            <a:off x="3021393" y="5964478"/>
            <a:ext cx="400684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700" dirty="0"/>
          </a:p>
        </p:txBody>
      </p:sp>
      <p:pic>
        <p:nvPicPr>
          <p:cNvPr id="1623" name="picture 16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624" name="picture 16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625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26" name="picture 16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627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28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29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30" name="picture 16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631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2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3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4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5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6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37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textbox 1638"/>
          <p:cNvSpPr/>
          <p:nvPr/>
        </p:nvSpPr>
        <p:spPr>
          <a:xfrm>
            <a:off x="807745" y="924633"/>
            <a:ext cx="8929369" cy="18465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Ab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2700" dirty="0"/>
          </a:p>
          <a:p>
            <a:pPr indent="74417" algn="l" rtl="0" eaLnBrk="0">
              <a:lnSpc>
                <a:spcPts val="2732"/>
              </a:lnSpc>
              <a:spcBef>
                <a:spcPts val="406"/>
              </a:spcBef>
              <a:tabLst/>
            </a:pPr>
            <a:r>
              <a:rPr sz="20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0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zone</a:t>
            </a:r>
            <a:r>
              <a:rPr sz="20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20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0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Arial" altLang="Arial" sz="2000" dirty="0"/>
          </a:p>
          <a:p>
            <a:pPr indent="342861" algn="l" rtl="0" eaLnBrk="0">
              <a:lnSpc>
                <a:spcPts val="2732"/>
              </a:lnSpc>
              <a:spcBef>
                <a:spcPts val="867"/>
              </a:spcBef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Absorb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strongly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at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longer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wavelengths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filter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out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reds,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oranges,</a:t>
            </a:r>
            <a:r>
              <a:rPr sz="2000" spc="-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yellows</a:t>
            </a:r>
            <a:endParaRPr lang="Arial" altLang="Arial" sz="2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700" dirty="0"/>
          </a:p>
          <a:p>
            <a:pPr indent="74417" algn="l" rtl="0" eaLnBrk="0">
              <a:lnSpc>
                <a:spcPts val="2732"/>
              </a:lnSpc>
              <a:spcBef>
                <a:spcPts val="2"/>
              </a:spcBef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</a:t>
            </a: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hane</a:t>
            </a:r>
            <a:r>
              <a:rPr sz="20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(CH4)</a:t>
            </a:r>
            <a:endParaRPr lang="Arial" altLang="Arial" sz="2000" dirty="0"/>
          </a:p>
        </p:txBody>
      </p:sp>
      <p:pic>
        <p:nvPicPr>
          <p:cNvPr id="1639" name="picture 16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903975" y="3279647"/>
            <a:ext cx="4509515" cy="2799588"/>
          </a:xfrm>
          <a:prstGeom prst="rect">
            <a:avLst/>
          </a:prstGeom>
        </p:spPr>
      </p:pic>
      <p:pic>
        <p:nvPicPr>
          <p:cNvPr id="1640" name="picture 16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452116" y="3279647"/>
            <a:ext cx="2811779" cy="2799588"/>
          </a:xfrm>
          <a:prstGeom prst="rect">
            <a:avLst/>
          </a:prstGeom>
        </p:spPr>
      </p:pic>
      <p:sp>
        <p:nvSpPr>
          <p:cNvPr id="1641" name="textbox 164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642" name="picture 16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643" name="textbox 1643"/>
          <p:cNvSpPr/>
          <p:nvPr/>
        </p:nvSpPr>
        <p:spPr>
          <a:xfrm>
            <a:off x="1944624" y="6185915"/>
            <a:ext cx="3827145" cy="4178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4000"/>
              </a:lnSpc>
              <a:tabLst/>
            </a:pPr>
            <a:endParaRPr lang="Arial" altLang="Arial" sz="100" dirty="0"/>
          </a:p>
          <a:p>
            <a:pPr indent="252933" algn="l" rtl="0" eaLnBrk="0">
              <a:lnSpc>
                <a:spcPts val="2575"/>
              </a:lnSpc>
              <a:tabLst/>
            </a:pP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ue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sky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nea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zen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sunse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</p:txBody>
      </p:sp>
      <p:sp>
        <p:nvSpPr>
          <p:cNvPr id="1644" name="textbox 1644"/>
          <p:cNvSpPr/>
          <p:nvPr/>
        </p:nvSpPr>
        <p:spPr>
          <a:xfrm>
            <a:off x="6245352" y="6184391"/>
            <a:ext cx="3827145" cy="4178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42000"/>
              </a:lnSpc>
              <a:tabLst/>
            </a:pPr>
            <a:endParaRPr lang="Arial" altLang="Arial" sz="100" dirty="0"/>
          </a:p>
          <a:p>
            <a:pPr indent="577735" algn="l" rtl="0" eaLnBrk="0">
              <a:lnSpc>
                <a:spcPts val="2575"/>
              </a:lnSpc>
              <a:spcBef>
                <a:spcPts val="1"/>
              </a:spcBef>
              <a:tabLst/>
            </a:pP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une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cove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endParaRPr lang="Arial" altLang="Arial" sz="1700" dirty="0"/>
          </a:p>
        </p:txBody>
      </p:sp>
      <p:sp>
        <p:nvSpPr>
          <p:cNvPr id="1645" name="textbox 1645"/>
          <p:cNvSpPr/>
          <p:nvPr/>
        </p:nvSpPr>
        <p:spPr>
          <a:xfrm>
            <a:off x="1140962" y="2855710"/>
            <a:ext cx="3853179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Well-known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sz="2000" spc="-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absorbing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red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light</a:t>
            </a:r>
            <a:endParaRPr lang="Arial" altLang="Arial" sz="2000" dirty="0"/>
          </a:p>
        </p:txBody>
      </p:sp>
      <p:pic>
        <p:nvPicPr>
          <p:cNvPr id="1646" name="picture 16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647" name="picture 16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648" name="picture 16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649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50" name="picture 16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65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5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5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54" name="picture 16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655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56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57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58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59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0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1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picture 16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166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5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8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6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7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71" name="picture 16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1672" name="picture 16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67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74" name="picture 16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pic>
        <p:nvPicPr>
          <p:cNvPr id="1675" name="picture 16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676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77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78" name="picture 16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1523"/>
            <a:ext cx="12192000" cy="6856476"/>
          </a:xfrm>
          <a:prstGeom prst="rect">
            <a:avLst/>
          </a:prstGeom>
        </p:spPr>
      </p:pic>
      <p:sp>
        <p:nvSpPr>
          <p:cNvPr id="1679" name="textbox 1679"/>
          <p:cNvSpPr/>
          <p:nvPr/>
        </p:nvSpPr>
        <p:spPr>
          <a:xfrm>
            <a:off x="820524" y="924633"/>
            <a:ext cx="627507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vs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lti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</p:txBody>
      </p:sp>
      <p:pic>
        <p:nvPicPr>
          <p:cNvPr id="1680" name="picture 16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542254" y="5708573"/>
            <a:ext cx="4758233" cy="577303"/>
          </a:xfrm>
          <a:prstGeom prst="rect">
            <a:avLst/>
          </a:prstGeom>
        </p:spPr>
      </p:pic>
      <p:sp>
        <p:nvSpPr>
          <p:cNvPr id="1681" name="textbox 168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682" name="picture 16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683" name="picture 16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687650" y="5699493"/>
            <a:ext cx="1742122" cy="62069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picture 16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77000" y="1620011"/>
            <a:ext cx="5370576" cy="4309871"/>
          </a:xfrm>
          <a:prstGeom prst="rect">
            <a:avLst/>
          </a:prstGeom>
        </p:spPr>
      </p:pic>
      <p:pic>
        <p:nvPicPr>
          <p:cNvPr id="1685" name="picture 16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00100" y="1620011"/>
            <a:ext cx="5340095" cy="4309871"/>
          </a:xfrm>
          <a:prstGeom prst="rect">
            <a:avLst/>
          </a:prstGeom>
        </p:spPr>
      </p:pic>
      <p:sp>
        <p:nvSpPr>
          <p:cNvPr id="1686" name="textbox 1686"/>
          <p:cNvSpPr/>
          <p:nvPr/>
        </p:nvSpPr>
        <p:spPr>
          <a:xfrm>
            <a:off x="820524" y="924633"/>
            <a:ext cx="627507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vs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lti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</p:txBody>
      </p:sp>
      <p:sp>
        <p:nvSpPr>
          <p:cNvPr id="1687" name="textbox 168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688" name="picture 16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689" name="textbox 1689"/>
          <p:cNvSpPr/>
          <p:nvPr/>
        </p:nvSpPr>
        <p:spPr>
          <a:xfrm>
            <a:off x="2482720" y="6103966"/>
            <a:ext cx="2089785" cy="389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869"/>
              </a:lnSpc>
              <a:tabLst/>
            </a:pPr>
            <a:r>
              <a:rPr sz="20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000" b="1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ngle</a:t>
            </a:r>
            <a:r>
              <a:rPr sz="200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Scattering</a:t>
            </a:r>
            <a:endParaRPr lang="Arial" altLang="Arial" sz="2000" dirty="0"/>
          </a:p>
        </p:txBody>
      </p:sp>
      <p:sp>
        <p:nvSpPr>
          <p:cNvPr id="1690" name="textbox 1690"/>
          <p:cNvSpPr/>
          <p:nvPr/>
        </p:nvSpPr>
        <p:spPr>
          <a:xfrm>
            <a:off x="8411674" y="6103153"/>
            <a:ext cx="1911350" cy="389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869"/>
              </a:lnSpc>
              <a:tabLst/>
            </a:pPr>
            <a:r>
              <a:rPr sz="20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Mul</a:t>
            </a:r>
            <a:r>
              <a:rPr sz="2000" b="1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000" spc="-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Scattering</a:t>
            </a:r>
            <a:endParaRPr lang="Arial" altLang="Arial" sz="2000" dirty="0"/>
          </a:p>
        </p:txBody>
      </p:sp>
      <p:pic>
        <p:nvPicPr>
          <p:cNvPr id="1691" name="picture 16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692" name="picture 16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693" name="picture 16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69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95" name="picture 16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69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97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98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99" name="picture 16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70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3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4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0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textbox 1707"/>
          <p:cNvSpPr/>
          <p:nvPr/>
        </p:nvSpPr>
        <p:spPr>
          <a:xfrm>
            <a:off x="767596" y="981617"/>
            <a:ext cx="9740900" cy="1897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22551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  <a:p>
            <a:pPr indent="12700" algn="l" rtl="0" eaLnBrk="0">
              <a:lnSpc>
                <a:spcPts val="2869"/>
              </a:lnSpc>
              <a:spcBef>
                <a:spcPts val="671"/>
              </a:spcBef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Ray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marching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popular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method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integrate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function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along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path</a:t>
            </a:r>
            <a:endParaRPr lang="Arial" altLang="Arial" sz="2000" dirty="0"/>
          </a:p>
          <a:p>
            <a:pPr indent="12700" algn="l" rtl="0" eaLnBrk="0">
              <a:lnSpc>
                <a:spcPts val="2732"/>
              </a:lnSpc>
              <a:spcBef>
                <a:spcPts val="763"/>
              </a:spcBef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0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ray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marching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calculate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final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radiance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given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point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single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scattering</a:t>
            </a:r>
            <a:endParaRPr lang="Arial" altLang="Arial" sz="2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600" dirty="0"/>
          </a:p>
          <a:p>
            <a:pPr indent="12700" algn="l" rtl="0" eaLnBrk="0">
              <a:lnSpc>
                <a:spcPts val="2869"/>
              </a:lnSpc>
              <a:spcBef>
                <a:spcPts val="7"/>
              </a:spcBef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integrated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adiance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is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usually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stored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look-up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tables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(LUT)</a:t>
            </a:r>
            <a:endParaRPr lang="Arial" altLang="Arial" sz="2000" dirty="0"/>
          </a:p>
        </p:txBody>
      </p:sp>
      <p:sp>
        <p:nvSpPr>
          <p:cNvPr id="1708" name="rect"/>
          <p:cNvSpPr/>
          <p:nvPr/>
        </p:nvSpPr>
        <p:spPr>
          <a:xfrm>
            <a:off x="6992111" y="4520183"/>
            <a:ext cx="457200" cy="1124711"/>
          </a:xfrm>
          <a:prstGeom prst="rect">
            <a:avLst/>
          </a:prstGeom>
          <a:solidFill>
            <a:srgbClr val="FEFEFE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09" name="picture 17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29755" y="2378964"/>
            <a:ext cx="5084063" cy="2452115"/>
          </a:xfrm>
          <a:prstGeom prst="rect">
            <a:avLst/>
          </a:prstGeom>
        </p:spPr>
      </p:pic>
      <p:sp>
        <p:nvSpPr>
          <p:cNvPr id="1710" name="textbox 1710"/>
          <p:cNvSpPr/>
          <p:nvPr/>
        </p:nvSpPr>
        <p:spPr>
          <a:xfrm>
            <a:off x="3658654" y="4213656"/>
            <a:ext cx="182245" cy="102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603"/>
              </a:lnSpc>
              <a:tabLst/>
            </a:pPr>
            <a:r>
              <a:rPr sz="1700" spc="-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...</a:t>
            </a:r>
            <a:endParaRPr lang="Calibri" altLang="Calibri" sz="1700" dirty="0"/>
          </a:p>
        </p:txBody>
      </p:sp>
      <p:pic>
        <p:nvPicPr>
          <p:cNvPr id="1711" name="picture 17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6092" y="3285743"/>
            <a:ext cx="5359908" cy="1742147"/>
          </a:xfrm>
          <a:prstGeom prst="rect">
            <a:avLst/>
          </a:prstGeom>
        </p:spPr>
      </p:pic>
      <p:pic>
        <p:nvPicPr>
          <p:cNvPr id="1712" name="picture 17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539801" y="4924577"/>
            <a:ext cx="4859781" cy="587171"/>
          </a:xfrm>
          <a:prstGeom prst="rect">
            <a:avLst/>
          </a:prstGeom>
        </p:spPr>
      </p:pic>
      <p:sp>
        <p:nvSpPr>
          <p:cNvPr id="1713" name="textbox 1713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714" name="picture 17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715" name="textbox 1715"/>
          <p:cNvSpPr/>
          <p:nvPr/>
        </p:nvSpPr>
        <p:spPr>
          <a:xfrm>
            <a:off x="7362444" y="5608320"/>
            <a:ext cx="3827145" cy="4178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38000"/>
              </a:lnSpc>
              <a:tabLst/>
            </a:pPr>
            <a:endParaRPr lang="Arial" altLang="Arial" sz="100" dirty="0"/>
          </a:p>
          <a:p>
            <a:pPr indent="365531" algn="l" rtl="0" eaLnBrk="0">
              <a:lnSpc>
                <a:spcPts val="2575"/>
              </a:lnSpc>
              <a:tabLst/>
            </a:pP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700" dirty="0"/>
          </a:p>
        </p:txBody>
      </p:sp>
      <p:pic>
        <p:nvPicPr>
          <p:cNvPr id="1716" name="picture 17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924786" y="4614875"/>
            <a:ext cx="3498850" cy="445134"/>
          </a:xfrm>
          <a:prstGeom prst="rect">
            <a:avLst/>
          </a:prstGeom>
        </p:spPr>
      </p:pic>
      <p:sp>
        <p:nvSpPr>
          <p:cNvPr id="1717" name="textbox 1717"/>
          <p:cNvSpPr/>
          <p:nvPr/>
        </p:nvSpPr>
        <p:spPr>
          <a:xfrm>
            <a:off x="665594" y="5031548"/>
            <a:ext cx="2254250" cy="5454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20802" algn="l" rtl="0" eaLnBrk="0">
              <a:lnSpc>
                <a:spcPts val="2046"/>
              </a:lnSpc>
              <a:tabLst/>
            </a:pP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500" dirty="0"/>
          </a:p>
          <a:p>
            <a:pPr indent="12700" algn="l" rtl="0" eaLnBrk="0">
              <a:lnSpc>
                <a:spcPts val="2046"/>
              </a:lnSpc>
              <a:tabLst/>
            </a:pP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cu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ons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Arial" altLang="Arial" sz="1500" dirty="0"/>
          </a:p>
        </p:txBody>
      </p:sp>
      <p:sp>
        <p:nvSpPr>
          <p:cNvPr id="1718" name="textbox 1718"/>
          <p:cNvSpPr/>
          <p:nvPr/>
        </p:nvSpPr>
        <p:spPr>
          <a:xfrm>
            <a:off x="4044896" y="5302020"/>
            <a:ext cx="1420494" cy="552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566"/>
              </a:lnSpc>
              <a:tabLst/>
            </a:pPr>
            <a:endParaRPr lang="Arial" altLang="Arial" sz="100" dirty="0"/>
          </a:p>
          <a:p>
            <a:pPr marL="16751" indent="-4051" algn="l" rtl="0" eaLnBrk="0">
              <a:lnSpc>
                <a:spcPct val="115000"/>
              </a:lnSpc>
              <a:tabLst/>
            </a:pP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'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 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esu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oge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1500" dirty="0"/>
          </a:p>
        </p:txBody>
      </p:sp>
      <p:pic>
        <p:nvPicPr>
          <p:cNvPr id="1719" name="picture 17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469652" y="5134318"/>
            <a:ext cx="353364" cy="698512"/>
          </a:xfrm>
          <a:prstGeom prst="rect">
            <a:avLst/>
          </a:prstGeom>
        </p:spPr>
      </p:pic>
      <p:pic>
        <p:nvPicPr>
          <p:cNvPr id="1720" name="picture 17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721" name="picture 17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722" name="picture 17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72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24" name="picture 17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72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2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2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28" name="picture 17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225085" y="413727"/>
            <a:ext cx="178219" cy="130657"/>
          </a:xfrm>
          <a:prstGeom prst="rect">
            <a:avLst/>
          </a:prstGeom>
        </p:spPr>
      </p:pic>
      <p:pic>
        <p:nvPicPr>
          <p:cNvPr id="1729" name="picture 17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595217" y="4831727"/>
            <a:ext cx="114173" cy="200660"/>
          </a:xfrm>
          <a:prstGeom prst="rect">
            <a:avLst/>
          </a:prstGeom>
        </p:spPr>
      </p:pic>
      <p:pic>
        <p:nvPicPr>
          <p:cNvPr id="1730" name="picture 17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731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32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33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34" name="rect"/>
          <p:cNvSpPr/>
          <p:nvPr/>
        </p:nvSpPr>
        <p:spPr>
          <a:xfrm>
            <a:off x="2503589" y="4631702"/>
            <a:ext cx="25400" cy="20065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35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36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picture 17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85443" y="2638044"/>
            <a:ext cx="4515611" cy="2746247"/>
          </a:xfrm>
          <a:prstGeom prst="rect">
            <a:avLst/>
          </a:prstGeom>
        </p:spPr>
      </p:pic>
      <p:pic>
        <p:nvPicPr>
          <p:cNvPr id="1738" name="picture 17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090399" y="4433963"/>
            <a:ext cx="341629" cy="243128"/>
          </a:xfrm>
          <a:prstGeom prst="rect">
            <a:avLst/>
          </a:prstGeom>
        </p:spPr>
      </p:pic>
      <p:pic>
        <p:nvPicPr>
          <p:cNvPr id="1739" name="picture 17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192824" y="2828277"/>
            <a:ext cx="4877511" cy="1628737"/>
          </a:xfrm>
          <a:prstGeom prst="rect">
            <a:avLst/>
          </a:prstGeom>
        </p:spPr>
      </p:pic>
      <p:pic>
        <p:nvPicPr>
          <p:cNvPr id="1740" name="picture 17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367360" y="2469501"/>
            <a:ext cx="5073841" cy="2024659"/>
          </a:xfrm>
          <a:prstGeom prst="rect">
            <a:avLst/>
          </a:prstGeom>
        </p:spPr>
      </p:pic>
      <p:pic>
        <p:nvPicPr>
          <p:cNvPr id="1741" name="picture 17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165309" y="2706992"/>
            <a:ext cx="622465" cy="369214"/>
          </a:xfrm>
          <a:prstGeom prst="rect">
            <a:avLst/>
          </a:prstGeom>
        </p:spPr>
      </p:pic>
      <p:pic>
        <p:nvPicPr>
          <p:cNvPr id="1742" name="picture 17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93239" y="2241524"/>
            <a:ext cx="2685757" cy="2630804"/>
          </a:xfrm>
          <a:prstGeom prst="rect">
            <a:avLst/>
          </a:prstGeom>
        </p:spPr>
      </p:pic>
      <p:sp>
        <p:nvSpPr>
          <p:cNvPr id="1743" name="textbox 1743"/>
          <p:cNvSpPr/>
          <p:nvPr/>
        </p:nvSpPr>
        <p:spPr>
          <a:xfrm>
            <a:off x="771885" y="811539"/>
            <a:ext cx="636587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eco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osphe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lang="Arial" altLang="Arial" sz="2700" dirty="0"/>
          </a:p>
        </p:txBody>
      </p:sp>
      <p:sp>
        <p:nvSpPr>
          <p:cNvPr id="1744" name="textbox 1744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745" name="picture 17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746" name="picture 17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489176" y="5057038"/>
            <a:ext cx="3246539" cy="690575"/>
          </a:xfrm>
          <a:prstGeom prst="rect">
            <a:avLst/>
          </a:prstGeom>
        </p:spPr>
      </p:pic>
      <p:sp>
        <p:nvSpPr>
          <p:cNvPr id="1747" name="textbox 1747"/>
          <p:cNvSpPr/>
          <p:nvPr/>
        </p:nvSpPr>
        <p:spPr>
          <a:xfrm>
            <a:off x="5401259" y="6357734"/>
            <a:ext cx="6602094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hlinkClick xmlns:r="http://schemas.openxmlformats.org/officeDocument/2006/relationships" r:id="rId10" tooltip="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://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eb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hub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.i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ed_a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_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ttering/</a:t>
            </a:r>
            <a:endParaRPr lang="Arial" altLang="Arial" sz="1700" dirty="0"/>
          </a:p>
        </p:txBody>
      </p:sp>
      <p:pic>
        <p:nvPicPr>
          <p:cNvPr id="1748" name="picture 17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532534" y="1754060"/>
            <a:ext cx="2149957" cy="608520"/>
          </a:xfrm>
          <a:prstGeom prst="rect">
            <a:avLst/>
          </a:prstGeom>
        </p:spPr>
      </p:pic>
      <p:sp>
        <p:nvSpPr>
          <p:cNvPr id="1749" name="textbox 1749"/>
          <p:cNvSpPr/>
          <p:nvPr/>
        </p:nvSpPr>
        <p:spPr>
          <a:xfrm>
            <a:off x="7514044" y="2403021"/>
            <a:ext cx="2304414" cy="3898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869"/>
              </a:lnSpc>
              <a:tabLst/>
            </a:pPr>
            <a:r>
              <a:rPr sz="20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Tran</a:t>
            </a:r>
            <a:r>
              <a:rPr sz="2000" b="1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mittance</a:t>
            </a:r>
            <a:r>
              <a:rPr sz="2000" spc="-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LUT</a:t>
            </a:r>
            <a:endParaRPr lang="Arial" altLang="Arial" sz="2000" dirty="0"/>
          </a:p>
        </p:txBody>
      </p:sp>
      <p:sp>
        <p:nvSpPr>
          <p:cNvPr id="1750" name="rect"/>
          <p:cNvSpPr/>
          <p:nvPr/>
        </p:nvSpPr>
        <p:spPr>
          <a:xfrm>
            <a:off x="3126422" y="1976640"/>
            <a:ext cx="44450" cy="2544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51" name="picture 17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3073349" y="2758630"/>
            <a:ext cx="1118285" cy="609562"/>
          </a:xfrm>
          <a:prstGeom prst="rect">
            <a:avLst/>
          </a:prstGeom>
        </p:spPr>
      </p:pic>
      <p:sp>
        <p:nvSpPr>
          <p:cNvPr id="1752" name="textbox 1752"/>
          <p:cNvSpPr/>
          <p:nvPr/>
        </p:nvSpPr>
        <p:spPr>
          <a:xfrm>
            <a:off x="7396984" y="4625453"/>
            <a:ext cx="1906270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Zen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</a:t>
            </a:r>
            <a:endParaRPr lang="Arial" altLang="Arial" sz="1500" dirty="0"/>
          </a:p>
        </p:txBody>
      </p:sp>
      <p:pic>
        <p:nvPicPr>
          <p:cNvPr id="1753" name="picture 17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3316122" y="2169883"/>
            <a:ext cx="1162050" cy="288290"/>
          </a:xfrm>
          <a:prstGeom prst="rect">
            <a:avLst/>
          </a:prstGeom>
        </p:spPr>
      </p:pic>
      <p:sp>
        <p:nvSpPr>
          <p:cNvPr id="1754" name="textbox 1754"/>
          <p:cNvSpPr/>
          <p:nvPr/>
        </p:nvSpPr>
        <p:spPr>
          <a:xfrm>
            <a:off x="5726506" y="1993011"/>
            <a:ext cx="985519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At</a:t>
            </a:r>
            <a:r>
              <a:rPr sz="14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osphere</a:t>
            </a:r>
            <a:endParaRPr lang="Arial" altLang="Arial" sz="1400" dirty="0"/>
          </a:p>
        </p:txBody>
      </p:sp>
      <p:sp>
        <p:nvSpPr>
          <p:cNvPr id="1755" name="textbox 1755"/>
          <p:cNvSpPr/>
          <p:nvPr/>
        </p:nvSpPr>
        <p:spPr>
          <a:xfrm>
            <a:off x="5423941" y="4671213"/>
            <a:ext cx="985519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At</a:t>
            </a:r>
            <a:r>
              <a:rPr sz="14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osphere</a:t>
            </a:r>
            <a:endParaRPr lang="Arial" altLang="Arial" sz="1400" dirty="0"/>
          </a:p>
        </p:txBody>
      </p:sp>
      <p:pic>
        <p:nvPicPr>
          <p:cNvPr id="1756" name="picture 17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719994" y="4650637"/>
            <a:ext cx="904544" cy="243395"/>
          </a:xfrm>
          <a:prstGeom prst="rect">
            <a:avLst/>
          </a:prstGeom>
        </p:spPr>
      </p:pic>
      <p:pic>
        <p:nvPicPr>
          <p:cNvPr id="1757" name="picture 175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758" name="textbox 1758"/>
          <p:cNvSpPr/>
          <p:nvPr/>
        </p:nvSpPr>
        <p:spPr>
          <a:xfrm rot="16200000">
            <a:off x="5919442" y="3485006"/>
            <a:ext cx="596265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5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500" dirty="0"/>
          </a:p>
        </p:txBody>
      </p:sp>
      <p:sp>
        <p:nvSpPr>
          <p:cNvPr id="1759" name="textbox 1759"/>
          <p:cNvSpPr/>
          <p:nvPr/>
        </p:nvSpPr>
        <p:spPr>
          <a:xfrm>
            <a:off x="5436966" y="4884573"/>
            <a:ext cx="577215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</a:t>
            </a:r>
            <a:r>
              <a:rPr sz="14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4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400" spc="-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endParaRPr lang="Arial" altLang="Arial" sz="1400" dirty="0"/>
          </a:p>
        </p:txBody>
      </p:sp>
      <p:pic>
        <p:nvPicPr>
          <p:cNvPr id="1760" name="picture 17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6138951" y="2439657"/>
            <a:ext cx="287566" cy="353352"/>
          </a:xfrm>
          <a:prstGeom prst="rect">
            <a:avLst/>
          </a:prstGeom>
        </p:spPr>
      </p:pic>
      <p:pic>
        <p:nvPicPr>
          <p:cNvPr id="1761" name="picture 17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762" name="picture 17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763" name="textbox 1763"/>
          <p:cNvSpPr/>
          <p:nvPr/>
        </p:nvSpPr>
        <p:spPr>
          <a:xfrm>
            <a:off x="5730610" y="2206371"/>
            <a:ext cx="307975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1400" spc="-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endParaRPr lang="Arial" altLang="Arial" sz="1400" dirty="0"/>
          </a:p>
        </p:txBody>
      </p:sp>
      <p:pic>
        <p:nvPicPr>
          <p:cNvPr id="1764" name="picture 176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9352877" y="4661852"/>
            <a:ext cx="232409" cy="265429"/>
          </a:xfrm>
          <a:prstGeom prst="rect">
            <a:avLst/>
          </a:prstGeom>
        </p:spPr>
      </p:pic>
      <p:pic>
        <p:nvPicPr>
          <p:cNvPr id="1765" name="picture 176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1600000">
            <a:off x="4210164" y="2573998"/>
            <a:ext cx="237718" cy="237718"/>
          </a:xfrm>
          <a:prstGeom prst="rect">
            <a:avLst/>
          </a:prstGeom>
        </p:spPr>
      </p:pic>
      <p:sp>
        <p:nvSpPr>
          <p:cNvPr id="176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67" name="picture 176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21600000">
            <a:off x="6433769" y="4455540"/>
            <a:ext cx="317779" cy="164071"/>
          </a:xfrm>
          <a:prstGeom prst="rect">
            <a:avLst/>
          </a:prstGeom>
        </p:spPr>
      </p:pic>
      <p:pic>
        <p:nvPicPr>
          <p:cNvPr id="1768" name="picture 176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600000">
            <a:off x="6087490" y="2866187"/>
            <a:ext cx="239242" cy="197484"/>
          </a:xfrm>
          <a:prstGeom prst="rect">
            <a:avLst/>
          </a:prstGeom>
        </p:spPr>
      </p:pic>
      <p:pic>
        <p:nvPicPr>
          <p:cNvPr id="1769" name="picture 176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21600000">
            <a:off x="6741908" y="4605820"/>
            <a:ext cx="187362" cy="220979"/>
          </a:xfrm>
          <a:prstGeom prst="rect">
            <a:avLst/>
          </a:prstGeom>
        </p:spPr>
      </p:pic>
      <p:pic>
        <p:nvPicPr>
          <p:cNvPr id="1770" name="picture 177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771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7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7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74" name="picture 177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775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76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77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78" name="picture 177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11015573" y="4445508"/>
            <a:ext cx="107937" cy="145669"/>
          </a:xfrm>
          <a:prstGeom prst="rect">
            <a:avLst/>
          </a:prstGeom>
        </p:spPr>
      </p:pic>
      <p:sp>
        <p:nvSpPr>
          <p:cNvPr id="1779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82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" name="picture 17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215227" y="2308859"/>
            <a:ext cx="5826175" cy="3382695"/>
          </a:xfrm>
          <a:prstGeom prst="rect">
            <a:avLst/>
          </a:prstGeom>
        </p:spPr>
      </p:pic>
      <p:pic>
        <p:nvPicPr>
          <p:cNvPr id="1784" name="picture 17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60107" y="2371242"/>
            <a:ext cx="4859781" cy="3813861"/>
          </a:xfrm>
          <a:prstGeom prst="rect">
            <a:avLst/>
          </a:prstGeom>
        </p:spPr>
      </p:pic>
      <p:sp>
        <p:nvSpPr>
          <p:cNvPr id="1785" name="textbox 1785"/>
          <p:cNvSpPr/>
          <p:nvPr/>
        </p:nvSpPr>
        <p:spPr>
          <a:xfrm>
            <a:off x="771885" y="811539"/>
            <a:ext cx="9418955" cy="14522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eco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osphe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lang="Arial" altLang="Arial" sz="2700" dirty="0"/>
          </a:p>
          <a:p>
            <a:pPr algn="l" rtl="0" eaLnBrk="0">
              <a:lnSpc>
                <a:spcPct val="15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500" dirty="0"/>
          </a:p>
          <a:p>
            <a:pPr marL="6559386" indent="69131" algn="l" rtl="0" eaLnBrk="0">
              <a:lnSpc>
                <a:spcPct val="114000"/>
              </a:lnSpc>
              <a:spcBef>
                <a:spcPts val="2"/>
              </a:spcBef>
              <a:tabLst/>
            </a:pPr>
            <a:r>
              <a:rPr sz="20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ingle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Scattering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LUT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S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o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4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ab</a:t>
            </a:r>
            <a:r>
              <a:rPr sz="1500" b="1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l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500" b="1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i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n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3</a:t>
            </a:r>
            <a:r>
              <a:rPr sz="1500" b="1" spc="5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D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Tex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t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u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e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 </a:t>
            </a:r>
            <a:r>
              <a:rPr sz="1500" b="1" spc="4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</a:t>
            </a:r>
            <a:r>
              <a:rPr sz="1500" b="1" spc="3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</a:t>
            </a:r>
            <a:r>
              <a:rPr sz="1500" b="1" spc="15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r</a:t>
            </a:r>
            <a:r>
              <a:rPr sz="1500" b="1" spc="0" dirty="0">
                <a:solidFill>
                  <a:srgbClr val="000000">
                    <a:alpha val="100000"/>
                  </a:srgbClr>
                </a:solidFill>
                <a:latin typeface="Calibri"/>
                <a:ea typeface="Calibri"/>
                <a:cs typeface="Calibri"/>
              </a:rPr>
              <a:t>ay</a:t>
            </a:r>
            <a:endParaRPr lang="Calibri" altLang="Calibri" sz="1500" dirty="0"/>
          </a:p>
        </p:txBody>
      </p:sp>
      <p:sp>
        <p:nvSpPr>
          <p:cNvPr id="1786" name="textbox 1786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787" name="picture 17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788" name="picture 17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5236" y="6289547"/>
            <a:ext cx="5827776" cy="271272"/>
          </a:xfrm>
          <a:prstGeom prst="rect">
            <a:avLst/>
          </a:prstGeom>
        </p:spPr>
      </p:pic>
      <p:sp>
        <p:nvSpPr>
          <p:cNvPr id="1789" name="textbox 1789"/>
          <p:cNvSpPr/>
          <p:nvPr/>
        </p:nvSpPr>
        <p:spPr>
          <a:xfrm>
            <a:off x="6584591" y="5726213"/>
            <a:ext cx="4391025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wS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unZen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32</a:t>
            </a:r>
            <a:endParaRPr lang="Arial" altLang="Arial" sz="1500" dirty="0"/>
          </a:p>
        </p:txBody>
      </p:sp>
      <p:sp>
        <p:nvSpPr>
          <p:cNvPr id="1790" name="textbox 1790"/>
          <p:cNvSpPr/>
          <p:nvPr/>
        </p:nvSpPr>
        <p:spPr>
          <a:xfrm rot="16200000">
            <a:off x="5130198" y="4106038"/>
            <a:ext cx="1906270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Zen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</a:t>
            </a:r>
            <a:endParaRPr lang="Arial" altLang="Arial" sz="1500" dirty="0"/>
          </a:p>
        </p:txBody>
      </p:sp>
      <p:sp>
        <p:nvSpPr>
          <p:cNvPr id="1791" name="textbox 1791"/>
          <p:cNvSpPr/>
          <p:nvPr/>
        </p:nvSpPr>
        <p:spPr>
          <a:xfrm rot="18900000">
            <a:off x="11240686" y="4847710"/>
            <a:ext cx="590550" cy="2990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52"/>
              </a:lnSpc>
              <a:tabLst/>
            </a:pP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5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5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500" dirty="0"/>
          </a:p>
        </p:txBody>
      </p:sp>
      <p:pic>
        <p:nvPicPr>
          <p:cNvPr id="1792" name="picture 17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793" name="picture 17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794" name="picture 17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795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96" name="picture 17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5968695" y="2976727"/>
            <a:ext cx="277012" cy="187362"/>
          </a:xfrm>
          <a:prstGeom prst="rect">
            <a:avLst/>
          </a:prstGeom>
        </p:spPr>
      </p:pic>
      <p:pic>
        <p:nvPicPr>
          <p:cNvPr id="1797" name="picture 17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798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99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0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01" name="picture 180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802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3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4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5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6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7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08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8"/>
          <p:cNvGrpSpPr/>
          <p:nvPr/>
        </p:nvGrpSpPr>
        <p:grpSpPr>
          <a:xfrm rot="21600000">
            <a:off x="4381500" y="2720340"/>
            <a:ext cx="2700528" cy="2711195"/>
            <a:chOff x="0" y="0"/>
            <a:chExt cx="2700528" cy="2711195"/>
          </a:xfrm>
        </p:grpSpPr>
        <p:pic>
          <p:nvPicPr>
            <p:cNvPr id="1809" name="picture 180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2700528" cy="2711195"/>
            </a:xfrm>
            <a:prstGeom prst="rect">
              <a:avLst/>
            </a:prstGeom>
          </p:spPr>
        </p:pic>
        <p:sp>
          <p:nvSpPr>
            <p:cNvPr id="1810" name="textbox 1810"/>
            <p:cNvSpPr/>
            <p:nvPr/>
          </p:nvSpPr>
          <p:spPr>
            <a:xfrm>
              <a:off x="-12700" y="-12700"/>
              <a:ext cx="2726054" cy="278892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4000"/>
                </a:lnSpc>
                <a:tabLst/>
              </a:pPr>
              <a:endParaRPr lang="Arial" altLang="Arial" sz="1000" dirty="0"/>
            </a:p>
            <a:p>
              <a:pPr marL="1355318" indent="-10972" algn="l" rtl="0" eaLnBrk="0">
                <a:lnSpc>
                  <a:spcPct val="123000"/>
                </a:lnSpc>
                <a:spcBef>
                  <a:spcPts val="5"/>
                </a:spcBef>
                <a:tabLst/>
              </a:pPr>
              <a:r>
                <a:rPr sz="17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ca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tt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17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eg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ti</a:t>
              </a:r>
              <a:r>
                <a:rPr sz="1700" spc="2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7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endParaRPr lang="Arial" altLang="Arial" sz="1700" dirty="0"/>
            </a:p>
          </p:txBody>
        </p:sp>
      </p:grpSp>
      <p:pic>
        <p:nvPicPr>
          <p:cNvPr id="1811" name="picture 18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86384" y="3703319"/>
            <a:ext cx="3575303" cy="1804416"/>
          </a:xfrm>
          <a:prstGeom prst="rect">
            <a:avLst/>
          </a:prstGeom>
        </p:spPr>
      </p:pic>
      <p:sp>
        <p:nvSpPr>
          <p:cNvPr id="1812" name="textbox 1812"/>
          <p:cNvSpPr/>
          <p:nvPr/>
        </p:nvSpPr>
        <p:spPr>
          <a:xfrm>
            <a:off x="771885" y="811539"/>
            <a:ext cx="6365875" cy="10337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24"/>
              </a:lnSpc>
              <a:tabLst/>
            </a:pPr>
            <a:endParaRPr lang="Arial" altLang="Arial" sz="100" dirty="0"/>
          </a:p>
          <a:p>
            <a:pPr marL="16791" indent="-4091" algn="l" rtl="0" eaLnBrk="0">
              <a:lnSpc>
                <a:spcPct val="141000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eco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osphe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Mu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lti</a:t>
            </a:r>
            <a:r>
              <a:rPr sz="200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Scattering</a:t>
            </a:r>
            <a:r>
              <a:rPr sz="2000" spc="-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LUT</a:t>
            </a:r>
            <a:endParaRPr lang="Arial" altLang="Arial" sz="2000" dirty="0"/>
          </a:p>
        </p:txBody>
      </p:sp>
      <p:pic>
        <p:nvPicPr>
          <p:cNvPr id="1813" name="picture 18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277100" y="3613404"/>
            <a:ext cx="3619500" cy="1411223"/>
          </a:xfrm>
          <a:prstGeom prst="rect">
            <a:avLst/>
          </a:prstGeom>
        </p:spPr>
      </p:pic>
      <p:sp>
        <p:nvSpPr>
          <p:cNvPr id="1814" name="rect"/>
          <p:cNvSpPr/>
          <p:nvPr/>
        </p:nvSpPr>
        <p:spPr>
          <a:xfrm>
            <a:off x="5545835" y="5009388"/>
            <a:ext cx="1290828" cy="434339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15" name="textbox 1815"/>
          <p:cNvSpPr/>
          <p:nvPr/>
        </p:nvSpPr>
        <p:spPr>
          <a:xfrm>
            <a:off x="893749" y="5190248"/>
            <a:ext cx="6511925" cy="752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4649432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7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600" dirty="0"/>
          </a:p>
          <a:p>
            <a:pPr indent="12700" algn="l" rtl="0" eaLnBrk="0">
              <a:lnSpc>
                <a:spcPts val="2453"/>
              </a:lnSpc>
              <a:spcBef>
                <a:spcPts val="1"/>
              </a:spcBef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</p:txBody>
      </p:sp>
      <p:pic>
        <p:nvPicPr>
          <p:cNvPr id="1816" name="picture 18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724900" y="3462527"/>
            <a:ext cx="2924556" cy="1456944"/>
          </a:xfrm>
          <a:prstGeom prst="rect">
            <a:avLst/>
          </a:prstGeom>
        </p:spPr>
      </p:pic>
      <p:pic>
        <p:nvPicPr>
          <p:cNvPr id="1817" name="picture 18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80288" y="1946503"/>
            <a:ext cx="3538728" cy="1165859"/>
          </a:xfrm>
          <a:prstGeom prst="rect">
            <a:avLst/>
          </a:prstGeom>
        </p:spPr>
      </p:pic>
      <p:sp>
        <p:nvSpPr>
          <p:cNvPr id="1818" name="textbox 181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819" name="picture 18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8910827" y="5047488"/>
            <a:ext cx="2991611" cy="709586"/>
            <a:chOff x="0" y="0"/>
            <a:chExt cx="2991611" cy="709586"/>
          </a:xfrm>
        </p:grpSpPr>
        <p:pic>
          <p:nvPicPr>
            <p:cNvPr id="1820" name="picture 18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2991611" cy="709586"/>
            </a:xfrm>
            <a:prstGeom prst="rect">
              <a:avLst/>
            </a:prstGeom>
          </p:spPr>
        </p:pic>
        <p:sp>
          <p:nvSpPr>
            <p:cNvPr id="1821" name="textbox 1821"/>
            <p:cNvSpPr/>
            <p:nvPr/>
          </p:nvSpPr>
          <p:spPr>
            <a:xfrm>
              <a:off x="-12700" y="-12700"/>
              <a:ext cx="3017520" cy="73533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3000"/>
                </a:lnSpc>
                <a:tabLst/>
              </a:pPr>
              <a:endParaRPr lang="Arial" altLang="Arial" sz="200" dirty="0"/>
            </a:p>
            <a:p>
              <a:pPr indent="121336" algn="l" rtl="0" eaLnBrk="0">
                <a:lnSpc>
                  <a:spcPts val="2453"/>
                </a:lnSpc>
                <a:spcBef>
                  <a:spcPts val="1"/>
                </a:spcBef>
                <a:tabLst/>
              </a:pPr>
              <a:r>
                <a:rPr sz="170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u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tt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ng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700" spc="5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U</a:t>
              </a:r>
              <a:r>
                <a:rPr sz="17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endParaRPr lang="Arial" altLang="Arial" sz="1700" dirty="0"/>
            </a:p>
          </p:txBody>
        </p:sp>
      </p:grpSp>
      <p:sp>
        <p:nvSpPr>
          <p:cNvPr id="1822" name="textbox 1822"/>
          <p:cNvSpPr/>
          <p:nvPr/>
        </p:nvSpPr>
        <p:spPr>
          <a:xfrm>
            <a:off x="1147699" y="3139401"/>
            <a:ext cx="1954529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ans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ance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</p:txBody>
      </p:sp>
      <p:pic>
        <p:nvPicPr>
          <p:cNvPr id="1823" name="picture 18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158464" y="5604662"/>
            <a:ext cx="1207096" cy="344246"/>
          </a:xfrm>
          <a:prstGeom prst="rect">
            <a:avLst/>
          </a:prstGeom>
        </p:spPr>
      </p:pic>
      <p:pic>
        <p:nvPicPr>
          <p:cNvPr id="1824" name="picture 18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825" name="picture 18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158464" y="3139617"/>
            <a:ext cx="601979" cy="310629"/>
          </a:xfrm>
          <a:prstGeom prst="rect">
            <a:avLst/>
          </a:prstGeom>
        </p:spPr>
      </p:pic>
      <p:sp>
        <p:nvSpPr>
          <p:cNvPr id="1826" name="textbox 1826"/>
          <p:cNvSpPr/>
          <p:nvPr/>
        </p:nvSpPr>
        <p:spPr>
          <a:xfrm>
            <a:off x="6748247" y="3071469"/>
            <a:ext cx="504190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</p:txBody>
      </p:sp>
      <p:pic>
        <p:nvPicPr>
          <p:cNvPr id="1827" name="picture 18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828" name="picture 18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829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30" name="picture 18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83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3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3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34" name="picture 18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835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36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37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38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39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0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1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1600000">
            <a:off x="786384" y="927084"/>
            <a:ext cx="5309615" cy="4788692"/>
            <a:chOff x="0" y="0"/>
            <a:chExt cx="5309615" cy="4788692"/>
          </a:xfrm>
        </p:grpSpPr>
        <p:pic>
          <p:nvPicPr>
            <p:cNvPr id="158" name="picture 1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1706387"/>
              <a:ext cx="5309615" cy="2654808"/>
            </a:xfrm>
            <a:prstGeom prst="rect">
              <a:avLst/>
            </a:prstGeom>
          </p:spPr>
        </p:pic>
        <p:sp>
          <p:nvSpPr>
            <p:cNvPr id="159" name="textbox 159"/>
            <p:cNvSpPr/>
            <p:nvPr/>
          </p:nvSpPr>
          <p:spPr>
            <a:xfrm>
              <a:off x="31673" y="-12700"/>
              <a:ext cx="4652009" cy="48145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15166" algn="l" rtl="0" eaLnBrk="0">
                <a:lnSpc>
                  <a:spcPts val="3999"/>
                </a:lnSpc>
                <a:tabLst/>
              </a:pPr>
              <a:r>
                <a:rPr sz="2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2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2700" b="1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2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</a:t>
              </a:r>
              <a:r>
                <a:rPr sz="2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2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2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2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2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ea</a:t>
              </a:r>
              <a:r>
                <a:rPr sz="2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-</a:t>
              </a:r>
              <a:r>
                <a:rPr sz="2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</a:t>
              </a:r>
              <a:r>
                <a:rPr sz="2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2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2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gh</a:t>
              </a:r>
              <a:r>
                <a:rPr sz="2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tfi</a:t>
              </a:r>
              <a:r>
                <a:rPr sz="2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2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2700" b="1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endParaRPr lang="Arial" altLang="Arial" sz="2700" dirty="0"/>
            </a:p>
            <a:p>
              <a:pPr algn="l" rtl="0" eaLnBrk="0">
                <a:lnSpc>
                  <a:spcPct val="136000"/>
                </a:lnSpc>
                <a:tabLst/>
              </a:pPr>
              <a:endParaRPr lang="Arial" altLang="Arial" sz="1000" dirty="0"/>
            </a:p>
            <a:p>
              <a:pPr indent="12700" algn="l" rtl="0" eaLnBrk="0">
                <a:lnSpc>
                  <a:spcPts val="2453"/>
                </a:lnSpc>
                <a:spcBef>
                  <a:spcPts val="519"/>
                </a:spcBef>
                <a:tabLst/>
              </a:pP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•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</a:t>
              </a:r>
              <a:r>
                <a:rPr sz="170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spc="5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lli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age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and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goog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ea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rt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</a:t>
              </a:r>
              <a:endParaRPr lang="Arial" altLang="Arial" sz="17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500" dirty="0"/>
            </a:p>
            <a:p>
              <a:pPr indent="661542" algn="l" rtl="0" eaLnBrk="0">
                <a:lnSpc>
                  <a:spcPts val="2767"/>
                </a:lnSpc>
                <a:spcBef>
                  <a:spcPts val="3"/>
                </a:spcBef>
                <a:tabLst/>
              </a:pPr>
              <a:r>
                <a:rPr sz="20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Height</a:t>
              </a:r>
              <a:r>
                <a:rPr sz="2000" spc="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Map</a:t>
              </a:r>
              <a:r>
                <a:rPr sz="2000" spc="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</a:t>
              </a:r>
              <a:r>
                <a:rPr sz="2000" spc="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    </a:t>
              </a:r>
              <a:r>
                <a:rPr sz="20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Contour</a:t>
              </a:r>
              <a:r>
                <a:rPr sz="20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20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Map</a:t>
              </a:r>
              <a:endParaRPr lang="Arial" altLang="Arial" sz="2000" dirty="0"/>
            </a:p>
          </p:txBody>
        </p:sp>
      </p:grpSp>
      <p:pic>
        <p:nvPicPr>
          <p:cNvPr id="160" name="picture 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484620" y="1830323"/>
            <a:ext cx="5315711" cy="4126991"/>
          </a:xfrm>
          <a:prstGeom prst="rect">
            <a:avLst/>
          </a:prstGeom>
        </p:spPr>
      </p:pic>
      <p:sp>
        <p:nvSpPr>
          <p:cNvPr id="161" name="textbox 16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62" name="picture 1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63" name="picture 1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64" name="picture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65" name="picture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6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8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9" name="picture 1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076444" y="418985"/>
            <a:ext cx="226771" cy="128904"/>
          </a:xfrm>
          <a:prstGeom prst="rect">
            <a:avLst/>
          </a:prstGeom>
        </p:spPr>
      </p:pic>
      <p:pic>
        <p:nvPicPr>
          <p:cNvPr id="170" name="picture 1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911891" y="413727"/>
            <a:ext cx="491413" cy="130657"/>
          </a:xfrm>
          <a:prstGeom prst="rect">
            <a:avLst/>
          </a:prstGeom>
        </p:spPr>
      </p:pic>
      <p:sp>
        <p:nvSpPr>
          <p:cNvPr id="17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72" name="picture 1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7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7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3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45" name="picture 1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846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7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48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49" name="picture 18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850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51" name="textbox 185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852" name="picture 18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853" name="picture 18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85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55" name="picture 18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856" name="picture 18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857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5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5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60" name="picture 18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861" name="textbox 1861"/>
          <p:cNvSpPr/>
          <p:nvPr/>
        </p:nvSpPr>
        <p:spPr>
          <a:xfrm>
            <a:off x="483810" y="6197584"/>
            <a:ext cx="636587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eco</a:t>
            </a:r>
            <a:r>
              <a:rPr sz="2700" b="1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osphe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textbox 1862"/>
          <p:cNvSpPr/>
          <p:nvPr/>
        </p:nvSpPr>
        <p:spPr>
          <a:xfrm>
            <a:off x="735973" y="877579"/>
            <a:ext cx="10135234" cy="4437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ing</a:t>
            </a:r>
            <a:endParaRPr lang="Arial" altLang="Arial" sz="2700" dirty="0"/>
          </a:p>
          <a:p>
            <a:pPr indent="88252" algn="l" rtl="0" eaLnBrk="0">
              <a:lnSpc>
                <a:spcPts val="2732"/>
              </a:lnSpc>
              <a:spcBef>
                <a:spcPts val="950"/>
              </a:spcBef>
              <a:tabLst/>
            </a:pP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Precomputation</a:t>
            </a:r>
            <a:r>
              <a:rPr sz="2000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Cost</a:t>
            </a:r>
            <a:endParaRPr lang="Arial" altLang="Arial" sz="2000" dirty="0"/>
          </a:p>
          <a:p>
            <a:pPr indent="545452" algn="l" rtl="0" eaLnBrk="0">
              <a:lnSpc>
                <a:spcPts val="2732"/>
              </a:lnSpc>
              <a:spcBef>
                <a:spcPts val="867"/>
              </a:spcBef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Multi-scattering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iterations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are</a:t>
            </a:r>
            <a:r>
              <a:rPr sz="2000" spc="-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expensive</a:t>
            </a:r>
            <a:endParaRPr lang="Arial" altLang="Arial" sz="2000" dirty="0"/>
          </a:p>
          <a:p>
            <a:pPr indent="545452" algn="l" rtl="0" eaLnBrk="0">
              <a:lnSpc>
                <a:spcPts val="2732"/>
              </a:lnSpc>
              <a:spcBef>
                <a:spcPts val="867"/>
              </a:spcBef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Hard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generate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atmosphere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LUT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low-end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devices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(ie.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mobile)</a:t>
            </a:r>
            <a:endParaRPr lang="Arial" altLang="Arial" sz="2000" dirty="0"/>
          </a:p>
          <a:p>
            <a:pPr indent="88252" algn="l" rtl="0" eaLnBrk="0">
              <a:lnSpc>
                <a:spcPts val="2732"/>
              </a:lnSpc>
              <a:spcBef>
                <a:spcPts val="867"/>
              </a:spcBef>
              <a:tabLst/>
            </a:pP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Authorin</a:t>
            </a:r>
            <a:r>
              <a:rPr sz="20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Dynamic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Adjustment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20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Environments</a:t>
            </a:r>
            <a:endParaRPr lang="Arial" altLang="Arial" sz="2000" dirty="0"/>
          </a:p>
          <a:p>
            <a:pPr indent="544072" algn="l" rtl="0" eaLnBrk="0">
              <a:lnSpc>
                <a:spcPts val="2453"/>
              </a:lnSpc>
              <a:spcBef>
                <a:spcPts val="790"/>
              </a:spcBef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can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'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change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1700" dirty="0"/>
          </a:p>
          <a:p>
            <a:pPr indent="544072" algn="l" rtl="0" eaLnBrk="0">
              <a:lnSpc>
                <a:spcPts val="2453"/>
              </a:lnSpc>
              <a:spcBef>
                <a:spcPts val="787"/>
              </a:spcBef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sunny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space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ave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86872" algn="l" rtl="0" eaLnBrk="0">
              <a:lnSpc>
                <a:spcPts val="2453"/>
              </a:lnSpc>
              <a:spcBef>
                <a:spcPts val="787"/>
              </a:spcBef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600" dirty="0"/>
          </a:p>
          <a:p>
            <a:pPr marL="824793" indent="-280720" algn="l" rtl="0" eaLnBrk="0">
              <a:lnSpc>
                <a:spcPct val="141000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700" spc="5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ans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ance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need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do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ency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Arial" altLang="Arial" sz="1700" dirty="0"/>
          </a:p>
        </p:txBody>
      </p:sp>
      <p:sp>
        <p:nvSpPr>
          <p:cNvPr id="1863" name="textbox 1863"/>
          <p:cNvSpPr/>
          <p:nvPr/>
        </p:nvSpPr>
        <p:spPr>
          <a:xfrm>
            <a:off x="719327" y="5800344"/>
            <a:ext cx="9424669" cy="59055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/>
          <a:lstStyle/>
          <a:p>
            <a:pPr indent="91401" algn="l" rtl="0" eaLnBrk="0">
              <a:lnSpc>
                <a:spcPts val="2521"/>
              </a:lnSpc>
              <a:tabLst/>
            </a:pPr>
            <a:r>
              <a:rPr sz="1700" b="1" spc="2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b="1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b="1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b="1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odu</a:t>
            </a:r>
            <a:r>
              <a:rPr sz="1700" b="1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b="1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2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700" b="1" spc="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b="1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1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ky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1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b="1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2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2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</a:t>
            </a:r>
            <a:r>
              <a:rPr sz="1700" b="1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2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1700" b="1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1700" b="1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hn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1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qu</a:t>
            </a:r>
            <a:r>
              <a:rPr sz="1700" b="1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  <a:p>
            <a:pPr indent="103178" algn="l" rtl="0" eaLnBrk="0">
              <a:lnSpc>
                <a:spcPct val="122000"/>
              </a:lnSpc>
              <a:spcBef>
                <a:spcPts val="2"/>
              </a:spcBef>
              <a:tabLst/>
            </a:pPr>
            <a:r>
              <a:rPr sz="1200" spc="110" dirty="0" u="sng">
                <a:solidFill>
                  <a:srgbClr val="0070C0">
                    <a:alpha val="100000"/>
                  </a:srgbClr>
                </a:solidFill>
                <a:hlinkClick xmlns:r="http://schemas.openxmlformats.org/officeDocument/2006/relationships" r:id="rId2" tooltip="">
                  <a:extLst>
                    <a:ext uri="{DAF060AB-1E55-43B9-8AAB-6FB025537F2F}">
                      <wpsdc:hlinkClr xmlns:wpsdc="http://www.wps.cn/officeDocument/2017/drawingmlCustomData" val="0070C0"/>
                      <wpsdc:folHlinkClr xmlns:wpsdc="http://www.wps.cn/officeDocument/2017/drawingmlCustomData" val="0070C0"/>
                      <wpsdc:hlinkUnderline xmlns:wpsdc="http://www.wps.cn/officeDocument/2017/drawingmlCustomData" val="0"/>
                    </a:ext>
                  </a:extLst>
                </a:hlinkClick>
                <a:latin typeface="Arial"/>
                <a:ea typeface="Arial"/>
                <a:cs typeface="Arial"/>
              </a:rPr>
              <a:t>h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200" spc="10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://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200" spc="5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200" spc="5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200" spc="7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200" spc="5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10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200" spc="7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200" spc="1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hand</a:t>
            </a:r>
            <a:r>
              <a:rPr sz="1200" spc="5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10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1111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200" spc="10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14050</a:t>
            </a:r>
            <a:r>
              <a:rPr sz="1200" spc="6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1200" spc="10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39</a:t>
            </a:r>
            <a:r>
              <a:rPr sz="1200" spc="5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4pp013</a:t>
            </a:r>
            <a:r>
              <a:rPr sz="1200" spc="7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200" spc="11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02</a:t>
            </a:r>
            <a:r>
              <a:rPr sz="1200" spc="9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200" spc="0" dirty="0" u="sng">
                <a:solidFill>
                  <a:srgbClr val="0070C0">
                    <a:alpha val="100000"/>
                  </a:srgbClr>
                </a:solidFill>
                <a:latin typeface="Arial"/>
                <a:ea typeface="Arial"/>
                <a:cs typeface="Arial"/>
              </a:rPr>
              <a:t>.pdf</a:t>
            </a:r>
            <a:endParaRPr lang="Arial" altLang="Arial" sz="1200" dirty="0"/>
          </a:p>
        </p:txBody>
      </p:sp>
      <p:sp>
        <p:nvSpPr>
          <p:cNvPr id="1864" name="textbox 1864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865" name="picture 18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866" name="picture 18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867" name="picture 18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868" name="picture 18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869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70" name="picture 18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87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74" name="picture 18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875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6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7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8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79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0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81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textbox 1882"/>
          <p:cNvSpPr/>
          <p:nvPr/>
        </p:nvSpPr>
        <p:spPr>
          <a:xfrm>
            <a:off x="748325" y="1517524"/>
            <a:ext cx="5647054" cy="29679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Simp</a:t>
            </a:r>
            <a:r>
              <a:rPr sz="2000" spc="-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ify</a:t>
            </a:r>
            <a:r>
              <a:rPr sz="2000" spc="-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Multi-scattering</a:t>
            </a:r>
            <a:r>
              <a:rPr sz="2000" spc="-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Assumption</a:t>
            </a:r>
            <a:endParaRPr lang="Arial" altLang="Arial" sz="2000" dirty="0"/>
          </a:p>
          <a:p>
            <a:pPr marL="295449" indent="-282092" algn="l" rtl="0" eaLnBrk="0">
              <a:lnSpc>
                <a:spcPct val="143000"/>
              </a:lnSpc>
              <a:spcBef>
                <a:spcPts val="794"/>
              </a:spcBef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even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equa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execu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endParaRPr lang="Arial" altLang="Arial" sz="1700" dirty="0"/>
          </a:p>
          <a:p>
            <a:pPr marL="292249" indent="-278891" algn="l" rtl="0" eaLnBrk="0">
              <a:lnSpc>
                <a:spcPct val="148000"/>
              </a:lnSpc>
              <a:spcBef>
                <a:spcPts val="663"/>
              </a:spcBef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6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ghbo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hood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hade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ece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sa</a:t>
            </a:r>
            <a:r>
              <a:rPr sz="1700" b="1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oun</a:t>
            </a:r>
            <a:r>
              <a:rPr sz="1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sec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ond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200" dirty="0"/>
          </a:p>
          <a:p>
            <a:pPr indent="13357" algn="l" rtl="0" eaLnBrk="0">
              <a:lnSpc>
                <a:spcPts val="2575"/>
              </a:lnSpc>
              <a:spcBef>
                <a:spcPts val="2"/>
              </a:spcBef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ilit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gno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5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700" dirty="0"/>
          </a:p>
        </p:txBody>
      </p:sp>
      <p:pic>
        <p:nvPicPr>
          <p:cNvPr id="1883" name="picture 18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58368" y="4610099"/>
            <a:ext cx="6793992" cy="193852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 rot="21600000">
            <a:off x="7327392" y="1504492"/>
            <a:ext cx="3227831" cy="2995879"/>
            <a:chOff x="0" y="0"/>
            <a:chExt cx="3227831" cy="2995879"/>
          </a:xfrm>
        </p:grpSpPr>
        <p:pic>
          <p:nvPicPr>
            <p:cNvPr id="1884" name="picture 188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16459"/>
              <a:ext cx="3227831" cy="2979420"/>
            </a:xfrm>
            <a:prstGeom prst="rect">
              <a:avLst/>
            </a:prstGeom>
          </p:spPr>
        </p:pic>
        <p:sp>
          <p:nvSpPr>
            <p:cNvPr id="1885" name="textbox 1885"/>
            <p:cNvSpPr/>
            <p:nvPr/>
          </p:nvSpPr>
          <p:spPr>
            <a:xfrm>
              <a:off x="-12700" y="-12700"/>
              <a:ext cx="3253740" cy="30213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559831" algn="l" rtl="0" eaLnBrk="0">
                <a:lnSpc>
                  <a:spcPts val="2173"/>
                </a:lnSpc>
                <a:tabLst/>
              </a:pPr>
              <a:r>
                <a:rPr sz="150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15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u</a:t>
              </a:r>
              <a:r>
                <a:rPr sz="15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5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5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5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5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ca</a:t>
              </a:r>
              <a:r>
                <a:rPr sz="15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tt</a:t>
              </a:r>
              <a:r>
                <a:rPr sz="15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5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5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5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ng</a:t>
              </a:r>
              <a:r>
                <a:rPr sz="15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5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U</a:t>
              </a:r>
              <a:r>
                <a:rPr sz="1500" spc="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endParaRPr lang="Arial" altLang="Arial" sz="1500" dirty="0"/>
            </a:p>
          </p:txBody>
        </p:sp>
      </p:grpSp>
      <p:pic>
        <p:nvPicPr>
          <p:cNvPr id="1886" name="picture 18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638288" y="4610099"/>
            <a:ext cx="3895343" cy="1827276"/>
          </a:xfrm>
          <a:prstGeom prst="rect">
            <a:avLst/>
          </a:prstGeom>
        </p:spPr>
      </p:pic>
      <p:sp>
        <p:nvSpPr>
          <p:cNvPr id="1887" name="textbox 1887"/>
          <p:cNvSpPr/>
          <p:nvPr/>
        </p:nvSpPr>
        <p:spPr>
          <a:xfrm>
            <a:off x="745202" y="877579"/>
            <a:ext cx="9923144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odu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b="1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ring</a:t>
            </a:r>
            <a:endParaRPr lang="Arial" altLang="Arial" sz="2700" dirty="0"/>
          </a:p>
        </p:txBody>
      </p:sp>
      <p:sp>
        <p:nvSpPr>
          <p:cNvPr id="1888" name="textbox 188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889" name="picture 18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890" name="picture 189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891" name="picture 18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892" name="picture 189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89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94" name="picture 18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895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96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9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98" name="picture 18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89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0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0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0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0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0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0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" name="picture 19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75487" y="2713558"/>
            <a:ext cx="3714635" cy="2882138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 rot="21600000">
            <a:off x="4884420" y="2659380"/>
            <a:ext cx="3616451" cy="2951987"/>
            <a:chOff x="0" y="0"/>
            <a:chExt cx="3616451" cy="2951987"/>
          </a:xfrm>
        </p:grpSpPr>
        <p:pic>
          <p:nvPicPr>
            <p:cNvPr id="1907" name="picture 190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3616451" cy="2951987"/>
            </a:xfrm>
            <a:prstGeom prst="rect">
              <a:avLst/>
            </a:prstGeom>
          </p:spPr>
        </p:pic>
        <p:sp>
          <p:nvSpPr>
            <p:cNvPr id="1908" name="textbox 1908"/>
            <p:cNvSpPr/>
            <p:nvPr/>
          </p:nvSpPr>
          <p:spPr>
            <a:xfrm>
              <a:off x="-12700" y="-12700"/>
              <a:ext cx="3642359" cy="297751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5000"/>
                </a:lnSpc>
                <a:tabLst/>
              </a:pPr>
              <a:endParaRPr lang="Arial" altLang="Arial" sz="1000" dirty="0"/>
            </a:p>
            <a:p>
              <a:pPr indent="1100349" algn="l" rtl="0" eaLnBrk="0">
                <a:lnSpc>
                  <a:spcPts val="1915"/>
                </a:lnSpc>
                <a:spcBef>
                  <a:spcPts val="7"/>
                </a:spcBef>
                <a:tabLst/>
              </a:pPr>
              <a:r>
                <a:rPr sz="1400" spc="-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LightViewHor</a:t>
              </a:r>
              <a:r>
                <a:rPr sz="1400" spc="-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zonAngle</a:t>
              </a:r>
              <a:endParaRPr lang="Arial" altLang="Arial" sz="1400" dirty="0"/>
            </a:p>
          </p:txBody>
        </p:sp>
      </p:grpSp>
      <p:sp>
        <p:nvSpPr>
          <p:cNvPr id="1909" name="textbox 1909"/>
          <p:cNvSpPr/>
          <p:nvPr/>
        </p:nvSpPr>
        <p:spPr>
          <a:xfrm>
            <a:off x="742075" y="877579"/>
            <a:ext cx="9926319" cy="10598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5827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odu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b="1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ring</a:t>
            </a:r>
            <a:endParaRPr lang="Arial" altLang="Arial" sz="27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100" dirty="0"/>
          </a:p>
          <a:p>
            <a:pPr algn="l" rtl="0" eaLnBrk="0">
              <a:lnSpc>
                <a:spcPct val="9766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732"/>
              </a:lnSpc>
              <a:tabLst/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Fixed</a:t>
            </a:r>
            <a:r>
              <a:rPr sz="2000" spc="-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view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position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position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remove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dimensions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out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</a:t>
            </a:r>
            <a:r>
              <a:rPr sz="200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LUT</a:t>
            </a:r>
            <a:endParaRPr lang="Arial" altLang="Arial" sz="2000" dirty="0"/>
          </a:p>
        </p:txBody>
      </p:sp>
      <p:pic>
        <p:nvPicPr>
          <p:cNvPr id="1910" name="picture 19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8500871" y="3182111"/>
            <a:ext cx="3102864" cy="1734311"/>
          </a:xfrm>
          <a:prstGeom prst="rect">
            <a:avLst/>
          </a:prstGeom>
        </p:spPr>
      </p:pic>
      <p:sp>
        <p:nvSpPr>
          <p:cNvPr id="1911" name="textbox 191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912" name="picture 19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913" name="picture 19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567669" y="4589627"/>
            <a:ext cx="278638" cy="278638"/>
          </a:xfrm>
          <a:prstGeom prst="rect">
            <a:avLst/>
          </a:prstGeom>
        </p:spPr>
      </p:pic>
      <p:sp>
        <p:nvSpPr>
          <p:cNvPr id="1914" name="textbox 1914"/>
          <p:cNvSpPr/>
          <p:nvPr/>
        </p:nvSpPr>
        <p:spPr>
          <a:xfrm rot="16200000">
            <a:off x="4301380" y="3990898"/>
            <a:ext cx="1356994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Vi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ewZenithAngle</a:t>
            </a:r>
            <a:endParaRPr lang="Arial" altLang="Arial" sz="1400" dirty="0"/>
          </a:p>
        </p:txBody>
      </p:sp>
      <p:sp>
        <p:nvSpPr>
          <p:cNvPr id="1915" name="textbox 1915"/>
          <p:cNvSpPr/>
          <p:nvPr/>
        </p:nvSpPr>
        <p:spPr>
          <a:xfrm rot="18900000">
            <a:off x="4184596" y="4853795"/>
            <a:ext cx="377825" cy="1962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342"/>
              </a:lnSpc>
              <a:tabLst/>
            </a:pP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9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9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9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9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900" dirty="0"/>
          </a:p>
        </p:txBody>
      </p:sp>
      <p:pic>
        <p:nvPicPr>
          <p:cNvPr id="1916" name="picture 19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089679" y="4486833"/>
            <a:ext cx="852665" cy="852652"/>
          </a:xfrm>
          <a:prstGeom prst="rect">
            <a:avLst/>
          </a:prstGeom>
        </p:spPr>
      </p:pic>
      <p:sp>
        <p:nvSpPr>
          <p:cNvPr id="1917" name="textbox 1917"/>
          <p:cNvSpPr/>
          <p:nvPr/>
        </p:nvSpPr>
        <p:spPr>
          <a:xfrm>
            <a:off x="2187497" y="5637434"/>
            <a:ext cx="125729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457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99000"/>
              </a:lnSpc>
              <a:tabLst/>
            </a:pP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8</a:t>
            </a:r>
            <a:r>
              <a:rPr sz="900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endParaRPr lang="Arial" altLang="Arial" sz="900" dirty="0"/>
          </a:p>
        </p:txBody>
      </p:sp>
      <p:sp>
        <p:nvSpPr>
          <p:cNvPr id="1918" name="textbox 1918"/>
          <p:cNvSpPr/>
          <p:nvPr/>
        </p:nvSpPr>
        <p:spPr>
          <a:xfrm>
            <a:off x="3590974" y="5637434"/>
            <a:ext cx="161289" cy="1454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119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ct val="87000"/>
              </a:lnSpc>
              <a:tabLst/>
            </a:pPr>
            <a:r>
              <a:rPr sz="9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900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900" dirty="0"/>
          </a:p>
        </p:txBody>
      </p:sp>
      <p:sp>
        <p:nvSpPr>
          <p:cNvPr id="1919" name="textbox 1919"/>
          <p:cNvSpPr/>
          <p:nvPr/>
        </p:nvSpPr>
        <p:spPr>
          <a:xfrm>
            <a:off x="999182" y="5598388"/>
            <a:ext cx="2576195" cy="198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356"/>
              </a:lnSpc>
              <a:tabLst/>
            </a:pP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9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9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9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9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9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os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9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9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endParaRPr lang="Arial" altLang="Arial" sz="900" dirty="0"/>
          </a:p>
        </p:txBody>
      </p:sp>
      <p:pic>
        <p:nvPicPr>
          <p:cNvPr id="1920" name="picture 19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177440" y="5547791"/>
            <a:ext cx="1843354" cy="313779"/>
          </a:xfrm>
          <a:prstGeom prst="rect">
            <a:avLst/>
          </a:prstGeom>
        </p:spPr>
      </p:pic>
      <p:pic>
        <p:nvPicPr>
          <p:cNvPr id="1921" name="picture 19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1922" name="textbox 1922"/>
          <p:cNvSpPr/>
          <p:nvPr/>
        </p:nvSpPr>
        <p:spPr>
          <a:xfrm rot="16200000">
            <a:off x="255037" y="4138664"/>
            <a:ext cx="1200785" cy="198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356"/>
              </a:lnSpc>
              <a:tabLst/>
            </a:pP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9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Zen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9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9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</a:t>
            </a:r>
            <a:endParaRPr lang="Arial" altLang="Arial" sz="900" dirty="0"/>
          </a:p>
        </p:txBody>
      </p:sp>
      <p:pic>
        <p:nvPicPr>
          <p:cNvPr id="1923" name="picture 19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924" name="picture 19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925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26" name="picture 19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769720" y="5342090"/>
            <a:ext cx="156400" cy="289280"/>
          </a:xfrm>
          <a:prstGeom prst="rect">
            <a:avLst/>
          </a:prstGeom>
        </p:spPr>
      </p:pic>
      <p:pic>
        <p:nvPicPr>
          <p:cNvPr id="1927" name="picture 19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886345" y="5263260"/>
            <a:ext cx="192316" cy="189344"/>
          </a:xfrm>
          <a:prstGeom prst="rect">
            <a:avLst/>
          </a:prstGeom>
        </p:spPr>
      </p:pic>
      <p:pic>
        <p:nvPicPr>
          <p:cNvPr id="1928" name="picture 19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4913198" y="3189173"/>
            <a:ext cx="177393" cy="184035"/>
          </a:xfrm>
          <a:prstGeom prst="rect">
            <a:avLst/>
          </a:prstGeom>
        </p:spPr>
      </p:pic>
      <p:pic>
        <p:nvPicPr>
          <p:cNvPr id="1929" name="picture 19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930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33" name="picture 19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93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40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/>
          <p:nvPr/>
        </p:nvGrpSpPr>
        <p:grpSpPr>
          <a:xfrm rot="21600000">
            <a:off x="748284" y="3315157"/>
            <a:ext cx="5764380" cy="2541574"/>
            <a:chOff x="0" y="0"/>
            <a:chExt cx="5764380" cy="2541574"/>
          </a:xfrm>
        </p:grpSpPr>
        <p:pic>
          <p:nvPicPr>
            <p:cNvPr id="1941" name="picture 19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464362"/>
              <a:ext cx="4681728" cy="2077211"/>
            </a:xfrm>
            <a:prstGeom prst="rect">
              <a:avLst/>
            </a:prstGeom>
          </p:spPr>
        </p:pic>
        <p:sp>
          <p:nvSpPr>
            <p:cNvPr id="1942" name="textbox 1942"/>
            <p:cNvSpPr/>
            <p:nvPr/>
          </p:nvSpPr>
          <p:spPr>
            <a:xfrm>
              <a:off x="1426286" y="-12700"/>
              <a:ext cx="4351020" cy="24815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12700" algn="l" rtl="0" eaLnBrk="0">
                <a:lnSpc>
                  <a:spcPts val="2575"/>
                </a:lnSpc>
                <a:tabLst/>
              </a:pP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3</a:t>
              </a:r>
              <a:r>
                <a:rPr sz="1700" b="1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b="1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l-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ec</a:t>
              </a:r>
              <a:r>
                <a:rPr sz="1700" b="1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ti</a:t>
              </a:r>
              <a:r>
                <a:rPr sz="1700" b="1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ve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b="1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700" b="1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U</a:t>
              </a:r>
              <a:r>
                <a:rPr sz="1700" b="1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endParaRPr lang="Arial" altLang="Arial" sz="17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0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25000"/>
                </a:lnSpc>
                <a:tabLst/>
              </a:pPr>
              <a:endParaRPr lang="Arial" altLang="Arial" sz="300" dirty="0"/>
            </a:p>
            <a:p>
              <a:pPr marL="3331991" indent="5469" algn="l" rtl="0" eaLnBrk="0">
                <a:lnSpc>
                  <a:spcPct val="123000"/>
                </a:lnSpc>
                <a:spcBef>
                  <a:spcPts val="4"/>
                </a:spcBef>
                <a:tabLst/>
              </a:pPr>
              <a:r>
                <a:rPr sz="15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15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5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5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5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ance</a:t>
              </a:r>
              <a:r>
                <a:rPr sz="15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500" spc="3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5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5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</a:t>
              </a:r>
              <a:r>
                <a:rPr sz="15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150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15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5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500" spc="1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endParaRPr lang="Arial" altLang="Arial" sz="1500" dirty="0"/>
            </a:p>
          </p:txBody>
        </p:sp>
        <p:pic>
          <p:nvPicPr>
            <p:cNvPr id="1943" name="picture 19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242504" y="1625853"/>
              <a:ext cx="3831183" cy="104775"/>
            </a:xfrm>
            <a:prstGeom prst="rect">
              <a:avLst/>
            </a:prstGeom>
          </p:spPr>
        </p:pic>
        <p:pic>
          <p:nvPicPr>
            <p:cNvPr id="1944" name="picture 19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183678" y="56463"/>
              <a:ext cx="104762" cy="1653933"/>
            </a:xfrm>
            <a:prstGeom prst="rect">
              <a:avLst/>
            </a:prstGeom>
          </p:spPr>
        </p:pic>
      </p:grpSp>
      <p:pic>
        <p:nvPicPr>
          <p:cNvPr id="1945" name="picture 19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48727" y="3479292"/>
            <a:ext cx="4216907" cy="2375915"/>
          </a:xfrm>
          <a:prstGeom prst="rect">
            <a:avLst/>
          </a:prstGeom>
        </p:spPr>
      </p:pic>
      <p:sp>
        <p:nvSpPr>
          <p:cNvPr id="1946" name="textbox 1946"/>
          <p:cNvSpPr/>
          <p:nvPr/>
        </p:nvSpPr>
        <p:spPr>
          <a:xfrm>
            <a:off x="760632" y="866276"/>
            <a:ext cx="9923144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odu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ck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ph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b="1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ring</a:t>
            </a:r>
            <a:endParaRPr lang="Arial" altLang="Arial" sz="2700" dirty="0"/>
          </a:p>
        </p:txBody>
      </p:sp>
      <p:sp>
        <p:nvSpPr>
          <p:cNvPr id="1947" name="textbox 1947"/>
          <p:cNvSpPr/>
          <p:nvPr/>
        </p:nvSpPr>
        <p:spPr>
          <a:xfrm>
            <a:off x="746836" y="2070074"/>
            <a:ext cx="7885430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eva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spec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endParaRPr lang="Arial" altLang="Arial" sz="1700" dirty="0"/>
          </a:p>
        </p:txBody>
      </p:sp>
      <p:sp>
        <p:nvSpPr>
          <p:cNvPr id="1948" name="textbox 1948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949" name="picture 19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950" name="textbox 1950"/>
          <p:cNvSpPr/>
          <p:nvPr/>
        </p:nvSpPr>
        <p:spPr>
          <a:xfrm rot="900000">
            <a:off x="1940274" y="5384210"/>
            <a:ext cx="1995170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3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3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3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3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3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3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300" dirty="0"/>
          </a:p>
        </p:txBody>
      </p:sp>
      <p:sp>
        <p:nvSpPr>
          <p:cNvPr id="1951" name="textbox 1951"/>
          <p:cNvSpPr/>
          <p:nvPr/>
        </p:nvSpPr>
        <p:spPr>
          <a:xfrm rot="16200000">
            <a:off x="1032908" y="3913047"/>
            <a:ext cx="1456055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15"/>
              </a:lnSpc>
              <a:tabLst/>
            </a:pPr>
            <a:r>
              <a:rPr sz="14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iew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Zenith</a:t>
            </a: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Angle</a:t>
            </a:r>
            <a:endParaRPr lang="Arial" altLang="Arial" sz="1400" dirty="0"/>
          </a:p>
        </p:txBody>
      </p:sp>
      <p:pic>
        <p:nvPicPr>
          <p:cNvPr id="1952" name="picture 19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953" name="picture 19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954" name="picture 19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955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56" name="picture 19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957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58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59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60" name="picture 19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961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62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63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64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65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66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67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" name="picture 19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943344" y="1394460"/>
            <a:ext cx="4520183" cy="4946903"/>
          </a:xfrm>
          <a:prstGeom prst="rect">
            <a:avLst/>
          </a:prstGeom>
        </p:spPr>
      </p:pic>
      <p:pic>
        <p:nvPicPr>
          <p:cNvPr id="1969" name="picture 19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29996" y="2093975"/>
            <a:ext cx="4712208" cy="3340608"/>
          </a:xfrm>
          <a:prstGeom prst="rect">
            <a:avLst/>
          </a:prstGeom>
        </p:spPr>
      </p:pic>
      <p:sp>
        <p:nvSpPr>
          <p:cNvPr id="1970" name="textbox 1970"/>
          <p:cNvSpPr/>
          <p:nvPr/>
        </p:nvSpPr>
        <p:spPr>
          <a:xfrm>
            <a:off x="751758" y="866276"/>
            <a:ext cx="6922134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ood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2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2700" dirty="0"/>
          </a:p>
        </p:txBody>
      </p:sp>
      <p:sp>
        <p:nvSpPr>
          <p:cNvPr id="1971" name="textbox 1971"/>
          <p:cNvSpPr/>
          <p:nvPr/>
        </p:nvSpPr>
        <p:spPr>
          <a:xfrm>
            <a:off x="742264" y="5626036"/>
            <a:ext cx="5238115" cy="6178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41"/>
              </a:lnSpc>
              <a:tabLst/>
            </a:pPr>
            <a:endParaRPr lang="Arial" altLang="Arial" sz="100" dirty="0"/>
          </a:p>
          <a:p>
            <a:pPr marL="12700" indent="10058" algn="l" rtl="0" eaLnBrk="0">
              <a:lnSpc>
                <a:spcPct val="114000"/>
              </a:lnSpc>
              <a:tabLst/>
            </a:pP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ance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each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,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5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1080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r>
              <a:rPr sz="17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ob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dev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(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hone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)</a:t>
            </a:r>
            <a:endParaRPr lang="Arial" altLang="Arial" sz="1700" dirty="0"/>
          </a:p>
        </p:txBody>
      </p:sp>
      <p:sp>
        <p:nvSpPr>
          <p:cNvPr id="1972" name="textbox 1972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973" name="picture 19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974" name="textbox 1974"/>
          <p:cNvSpPr/>
          <p:nvPr/>
        </p:nvSpPr>
        <p:spPr>
          <a:xfrm>
            <a:off x="820204" y="1648803"/>
            <a:ext cx="4414520" cy="353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575"/>
              </a:lnSpc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ob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</p:txBody>
      </p:sp>
      <p:pic>
        <p:nvPicPr>
          <p:cNvPr id="1975" name="picture 19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976" name="picture 19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977" name="picture 19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97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79" name="picture 19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980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81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8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983" name="picture 19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98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8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8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8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8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8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0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5" name="textbox 199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996" name="picture 19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199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8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9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00" name="picture 20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200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0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03" name="picture 20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2004" name="picture 20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005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06" name="picture 20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007" name="picture 200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008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09" name="picture 200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010" name="textbox 2010"/>
          <p:cNvSpPr/>
          <p:nvPr/>
        </p:nvSpPr>
        <p:spPr>
          <a:xfrm>
            <a:off x="7310513" y="6270838"/>
            <a:ext cx="466597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1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b="1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2700" b="1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ph</a:t>
            </a:r>
            <a:r>
              <a:rPr sz="2700" b="1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65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12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13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14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15" name="picture 2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016" name="picture 20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2017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18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19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2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2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22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23" name="picture 20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pic>
        <p:nvPicPr>
          <p:cNvPr id="2024" name="picture 20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pic>
        <p:nvPicPr>
          <p:cNvPr id="2025" name="picture 20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026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27" name="picture 20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0" y="1523"/>
            <a:ext cx="12192000" cy="6856476"/>
          </a:xfrm>
          <a:prstGeom prst="rect">
            <a:avLst/>
          </a:prstGeom>
        </p:spPr>
      </p:pic>
      <p:pic>
        <p:nvPicPr>
          <p:cNvPr id="2028" name="picture 20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7182611" y="4410455"/>
            <a:ext cx="1956816" cy="2164079"/>
          </a:xfrm>
          <a:prstGeom prst="rect">
            <a:avLst/>
          </a:prstGeom>
        </p:spPr>
      </p:pic>
      <p:sp>
        <p:nvSpPr>
          <p:cNvPr id="2029" name="textbox 202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030" name="picture 20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031" name="textbox 2031"/>
          <p:cNvSpPr/>
          <p:nvPr/>
        </p:nvSpPr>
        <p:spPr>
          <a:xfrm>
            <a:off x="1263392" y="5736758"/>
            <a:ext cx="2646045" cy="608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4586"/>
              </a:lnSpc>
              <a:tabLst/>
            </a:pPr>
            <a:r>
              <a:rPr sz="3200" b="1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"Pain</a:t>
            </a:r>
            <a:r>
              <a:rPr sz="32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t"</a:t>
            </a:r>
            <a:r>
              <a:rPr sz="3200" spc="-1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32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Cloud</a:t>
            </a:r>
            <a:endParaRPr lang="Arial" altLang="Arial" sz="32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2" name="picture 20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51331" y="1575816"/>
            <a:ext cx="11120627" cy="4814315"/>
          </a:xfrm>
          <a:prstGeom prst="rect">
            <a:avLst/>
          </a:prstGeom>
        </p:spPr>
      </p:pic>
      <p:sp>
        <p:nvSpPr>
          <p:cNvPr id="2033" name="textbox 2033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034" name="picture 20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035" name="textbox 2035"/>
          <p:cNvSpPr/>
          <p:nvPr/>
        </p:nvSpPr>
        <p:spPr>
          <a:xfrm>
            <a:off x="768739" y="900045"/>
            <a:ext cx="191770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Typ</a:t>
            </a:r>
            <a:r>
              <a:rPr sz="2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2700" dirty="0"/>
          </a:p>
        </p:txBody>
      </p:sp>
      <p:pic>
        <p:nvPicPr>
          <p:cNvPr id="2036" name="picture 2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037" name="picture 20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038" name="picture 20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039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40" name="picture 20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041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44" name="picture 20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045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6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7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8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49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50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51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0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271259" y="1653539"/>
            <a:ext cx="4146803" cy="4931664"/>
          </a:xfrm>
          <a:prstGeom prst="rect">
            <a:avLst/>
          </a:prstGeom>
        </p:spPr>
      </p:pic>
      <p:pic>
        <p:nvPicPr>
          <p:cNvPr id="2053" name="picture 20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5236" y="1653540"/>
            <a:ext cx="5138928" cy="2337815"/>
          </a:xfrm>
          <a:prstGeom prst="rect">
            <a:avLst/>
          </a:prstGeom>
        </p:spPr>
      </p:pic>
      <p:sp>
        <p:nvSpPr>
          <p:cNvPr id="2054" name="textbox 2054"/>
          <p:cNvSpPr/>
          <p:nvPr/>
        </p:nvSpPr>
        <p:spPr>
          <a:xfrm>
            <a:off x="835456" y="4316577"/>
            <a:ext cx="3592829" cy="19030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8643" algn="l" rtl="0" eaLnBrk="0">
              <a:lnSpc>
                <a:spcPts val="2532"/>
              </a:lnSpc>
              <a:tabLst/>
            </a:pP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14071" algn="l" rtl="0" eaLnBrk="0">
              <a:lnSpc>
                <a:spcPts val="2409"/>
              </a:lnSpc>
              <a:tabLst/>
            </a:pP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qua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endParaRPr lang="Arial" altLang="Arial" sz="1700" dirty="0"/>
          </a:p>
          <a:p>
            <a:pPr algn="l" rtl="0" eaLnBrk="0">
              <a:lnSpc>
                <a:spcPct val="160000"/>
              </a:lnSpc>
              <a:tabLst/>
            </a:pPr>
            <a:endParaRPr lang="Arial" altLang="Arial" sz="1000" dirty="0"/>
          </a:p>
          <a:p>
            <a:pPr indent="12700" algn="l" rtl="0" eaLnBrk="0">
              <a:lnSpc>
                <a:spcPts val="2532"/>
              </a:lnSpc>
              <a:spcBef>
                <a:spcPts val="518"/>
              </a:spcBef>
              <a:tabLst/>
            </a:pP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</a:t>
            </a:r>
            <a:r>
              <a:rPr sz="1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14071" algn="l" rtl="0" eaLnBrk="0">
              <a:lnSpc>
                <a:spcPts val="2409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ll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expens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endParaRPr lang="Arial" altLang="Arial" sz="1700" dirty="0"/>
          </a:p>
          <a:p>
            <a:pPr indent="14071" algn="l" rtl="0" eaLnBrk="0">
              <a:lnSpc>
                <a:spcPts val="2453"/>
              </a:lnSpc>
              <a:spcBef>
                <a:spcPts val="7"/>
              </a:spcBef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suppo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dyna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endParaRPr lang="Arial" altLang="Arial" sz="1700" dirty="0"/>
          </a:p>
        </p:txBody>
      </p:sp>
      <p:sp>
        <p:nvSpPr>
          <p:cNvPr id="2055" name="textbox 2055"/>
          <p:cNvSpPr/>
          <p:nvPr/>
        </p:nvSpPr>
        <p:spPr>
          <a:xfrm>
            <a:off x="771175" y="877579"/>
            <a:ext cx="485775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esh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</p:txBody>
      </p:sp>
      <p:sp>
        <p:nvSpPr>
          <p:cNvPr id="2056" name="textbox 2056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057" name="picture 2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2058" name="picture 20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059" name="picture 20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060" name="picture 20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06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62" name="picture 20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06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4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5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66" name="picture 20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06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8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6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2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73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868680" y="2257044"/>
            <a:ext cx="10748771" cy="2843784"/>
          </a:xfrm>
          <a:prstGeom prst="rect">
            <a:avLst/>
          </a:prstGeom>
        </p:spPr>
      </p:pic>
      <p:sp>
        <p:nvSpPr>
          <p:cNvPr id="176" name="textbox 176"/>
          <p:cNvSpPr/>
          <p:nvPr/>
        </p:nvSpPr>
        <p:spPr>
          <a:xfrm>
            <a:off x="833657" y="914384"/>
            <a:ext cx="528700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ess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ve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tf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700" dirty="0"/>
          </a:p>
        </p:txBody>
      </p:sp>
      <p:sp>
        <p:nvSpPr>
          <p:cNvPr id="177" name="textbox 17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178" name="picture 1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179" name="picture 1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180" name="picture 1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181" name="picture 1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182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3" name="picture 1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18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87" name="picture 1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18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0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0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873752" y="1370076"/>
            <a:ext cx="6705600" cy="4937759"/>
          </a:xfrm>
          <a:prstGeom prst="rect">
            <a:avLst/>
          </a:prstGeom>
        </p:spPr>
      </p:pic>
      <p:sp>
        <p:nvSpPr>
          <p:cNvPr id="2075" name="textbox 2075"/>
          <p:cNvSpPr/>
          <p:nvPr/>
        </p:nvSpPr>
        <p:spPr>
          <a:xfrm>
            <a:off x="835456" y="2208657"/>
            <a:ext cx="2302510" cy="19030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8643" algn="l" rtl="0" eaLnBrk="0">
              <a:lnSpc>
                <a:spcPts val="2532"/>
              </a:lnSpc>
              <a:tabLst/>
            </a:pP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14071" algn="l" rtl="0" eaLnBrk="0">
              <a:lnSpc>
                <a:spcPts val="2409"/>
              </a:lnSpc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  <a:p>
            <a:pPr algn="l" rtl="0" eaLnBrk="0">
              <a:lnSpc>
                <a:spcPct val="160000"/>
              </a:lnSpc>
              <a:tabLst/>
            </a:pPr>
            <a:endParaRPr lang="Arial" altLang="Arial" sz="1000" dirty="0"/>
          </a:p>
          <a:p>
            <a:pPr indent="12700" algn="l" rtl="0" eaLnBrk="0">
              <a:lnSpc>
                <a:spcPts val="2532"/>
              </a:lnSpc>
              <a:spcBef>
                <a:spcPts val="518"/>
              </a:spcBef>
              <a:tabLst/>
            </a:pP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</a:t>
            </a:r>
            <a:r>
              <a:rPr sz="1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14071" algn="l" rtl="0" eaLnBrk="0">
              <a:lnSpc>
                <a:spcPts val="2409"/>
              </a:lnSpc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sua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1700" dirty="0"/>
          </a:p>
          <a:p>
            <a:pPr indent="14071" algn="l" rtl="0" eaLnBrk="0">
              <a:lnSpc>
                <a:spcPts val="2453"/>
              </a:lnSpc>
              <a:spcBef>
                <a:spcPts val="7"/>
              </a:spcBef>
              <a:tabLst/>
            </a:pP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ype</a:t>
            </a:r>
            <a:endParaRPr lang="Arial" altLang="Arial" sz="1700" dirty="0"/>
          </a:p>
        </p:txBody>
      </p:sp>
      <p:sp>
        <p:nvSpPr>
          <p:cNvPr id="2076" name="textbox 2076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077" name="picture 20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078" name="textbox 2078"/>
          <p:cNvSpPr/>
          <p:nvPr/>
        </p:nvSpPr>
        <p:spPr>
          <a:xfrm>
            <a:off x="771885" y="877579"/>
            <a:ext cx="264667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2700" b="1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2700" dirty="0"/>
          </a:p>
        </p:txBody>
      </p:sp>
      <p:pic>
        <p:nvPicPr>
          <p:cNvPr id="2079" name="picture 20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080" name="picture 20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081" name="picture 208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082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83" name="picture 20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08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087" name="picture 20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08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8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0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9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picture 20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13231" y="1648967"/>
            <a:ext cx="6606540" cy="3805428"/>
          </a:xfrm>
          <a:prstGeom prst="rect">
            <a:avLst/>
          </a:prstGeom>
        </p:spPr>
      </p:pic>
      <p:sp>
        <p:nvSpPr>
          <p:cNvPr id="2096" name="textbox 2096"/>
          <p:cNvSpPr/>
          <p:nvPr/>
        </p:nvSpPr>
        <p:spPr>
          <a:xfrm>
            <a:off x="7653659" y="1691221"/>
            <a:ext cx="4197984" cy="25215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8652" algn="l" rtl="0" eaLnBrk="0">
              <a:lnSpc>
                <a:spcPts val="2575"/>
              </a:lnSpc>
              <a:tabLst/>
            </a:pP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12700" algn="l" rtl="0" eaLnBrk="0">
              <a:lnSpc>
                <a:spcPts val="2173"/>
              </a:lnSpc>
              <a:spcBef>
                <a:spcPts val="141"/>
              </a:spcBef>
              <a:tabLst/>
            </a:pP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shapes</a:t>
            </a:r>
            <a:endParaRPr lang="Arial" altLang="Arial" sz="1500" dirty="0"/>
          </a:p>
          <a:p>
            <a:pPr indent="12700" algn="l" rtl="0" eaLnBrk="0">
              <a:lnSpc>
                <a:spcPts val="2173"/>
              </a:lnSpc>
              <a:spcBef>
                <a:spcPts val="286"/>
              </a:spcBef>
              <a:tabLst/>
            </a:pP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La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ss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500" dirty="0"/>
          </a:p>
          <a:p>
            <a:pPr indent="12700" algn="l" rtl="0" eaLnBrk="0">
              <a:lnSpc>
                <a:spcPts val="2173"/>
              </a:lnSpc>
              <a:spcBef>
                <a:spcPts val="286"/>
              </a:spcBef>
              <a:tabLst/>
            </a:pP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na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uppo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  <a:p>
            <a:pPr indent="12700" algn="l" rtl="0" eaLnBrk="0">
              <a:lnSpc>
                <a:spcPts val="2173"/>
              </a:lnSpc>
              <a:spcBef>
                <a:spcPts val="286"/>
              </a:spcBef>
              <a:tabLst/>
            </a:pP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yna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vo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gh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shado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5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1500" dirty="0"/>
          </a:p>
          <a:p>
            <a:pPr algn="l" rtl="0" eaLnBrk="0">
              <a:lnSpc>
                <a:spcPct val="164000"/>
              </a:lnSpc>
              <a:tabLst/>
            </a:pPr>
            <a:endParaRPr lang="Arial" altLang="Arial" sz="1000" dirty="0"/>
          </a:p>
          <a:p>
            <a:pPr indent="12708" algn="l" rtl="0" eaLnBrk="0">
              <a:lnSpc>
                <a:spcPts val="2575"/>
              </a:lnSpc>
              <a:spcBef>
                <a:spcPts val="521"/>
              </a:spcBef>
              <a:tabLst/>
            </a:pPr>
            <a:r>
              <a:rPr sz="1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</a:t>
            </a:r>
            <a:r>
              <a:rPr sz="1700" b="1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700" dirty="0"/>
          </a:p>
          <a:p>
            <a:pPr indent="12700" algn="l" rtl="0" eaLnBrk="0">
              <a:lnSpc>
                <a:spcPts val="2173"/>
              </a:lnSpc>
              <a:spcBef>
                <a:spcPts val="141"/>
              </a:spcBef>
              <a:tabLst/>
            </a:pP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ff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cy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1500" dirty="0"/>
          </a:p>
        </p:txBody>
      </p:sp>
      <p:sp>
        <p:nvSpPr>
          <p:cNvPr id="2097" name="textbox 2097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098" name="picture 20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099" name="textbox 2099"/>
          <p:cNvSpPr/>
          <p:nvPr/>
        </p:nvSpPr>
        <p:spPr>
          <a:xfrm>
            <a:off x="752055" y="900045"/>
            <a:ext cx="460120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lin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</p:txBody>
      </p:sp>
      <p:pic>
        <p:nvPicPr>
          <p:cNvPr id="2100" name="picture 2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101" name="picture 2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102" name="picture 2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103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04" name="picture 2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10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07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08" name="picture 2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10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0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1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2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3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4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15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picture 2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49011" y="1534667"/>
            <a:ext cx="5093207" cy="2171700"/>
          </a:xfrm>
          <a:prstGeom prst="rect">
            <a:avLst/>
          </a:prstGeom>
        </p:spPr>
      </p:pic>
      <p:pic>
        <p:nvPicPr>
          <p:cNvPr id="2117" name="picture 2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4006595" y="3833469"/>
            <a:ext cx="3308604" cy="2815742"/>
          </a:xfrm>
          <a:prstGeom prst="rect">
            <a:avLst/>
          </a:prstGeom>
        </p:spPr>
      </p:pic>
      <p:pic>
        <p:nvPicPr>
          <p:cNvPr id="2118" name="picture 2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51331" y="4195572"/>
            <a:ext cx="3227832" cy="2465832"/>
          </a:xfrm>
          <a:prstGeom prst="rect">
            <a:avLst/>
          </a:prstGeom>
        </p:spPr>
      </p:pic>
      <p:pic>
        <p:nvPicPr>
          <p:cNvPr id="2119" name="picture 21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359396" y="4195572"/>
            <a:ext cx="3139440" cy="2446020"/>
          </a:xfrm>
          <a:prstGeom prst="rect">
            <a:avLst/>
          </a:prstGeom>
        </p:spPr>
      </p:pic>
      <p:pic>
        <p:nvPicPr>
          <p:cNvPr id="2120" name="picture 21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121407" y="1534667"/>
            <a:ext cx="2081783" cy="2171700"/>
          </a:xfrm>
          <a:prstGeom prst="rect">
            <a:avLst/>
          </a:prstGeom>
        </p:spPr>
      </p:pic>
      <p:sp>
        <p:nvSpPr>
          <p:cNvPr id="2121" name="textbox 2121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122" name="picture 21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123" name="textbox 2123"/>
          <p:cNvSpPr/>
          <p:nvPr/>
        </p:nvSpPr>
        <p:spPr>
          <a:xfrm>
            <a:off x="753120" y="900045"/>
            <a:ext cx="277558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Tex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</a:t>
            </a:r>
            <a:endParaRPr lang="Arial" altLang="Arial" sz="2700" dirty="0"/>
          </a:p>
        </p:txBody>
      </p:sp>
      <p:pic>
        <p:nvPicPr>
          <p:cNvPr id="2124" name="picture 21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125" name="picture 21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4430852" y="2440965"/>
            <a:ext cx="390525" cy="358775"/>
          </a:xfrm>
          <a:prstGeom prst="rect">
            <a:avLst/>
          </a:prstGeom>
        </p:spPr>
      </p:pic>
      <p:pic>
        <p:nvPicPr>
          <p:cNvPr id="2126" name="picture 21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127" name="picture 21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128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29" name="picture 21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130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33" name="picture 21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134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5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6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7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8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39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40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 rot="21600000">
            <a:off x="3110483" y="1586483"/>
            <a:ext cx="3502152" cy="3204281"/>
            <a:chOff x="0" y="0"/>
            <a:chExt cx="3502152" cy="3204281"/>
          </a:xfrm>
        </p:grpSpPr>
        <p:pic>
          <p:nvPicPr>
            <p:cNvPr id="2141" name="picture 21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3502152" cy="3185160"/>
            </a:xfrm>
            <a:prstGeom prst="rect">
              <a:avLst/>
            </a:prstGeom>
          </p:spPr>
        </p:pic>
        <p:sp>
          <p:nvSpPr>
            <p:cNvPr id="2142" name="textbox 2142"/>
            <p:cNvSpPr/>
            <p:nvPr/>
          </p:nvSpPr>
          <p:spPr>
            <a:xfrm>
              <a:off x="1050737" y="1243690"/>
              <a:ext cx="1174114" cy="19735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12700" algn="l" rtl="0" eaLnBrk="0">
                <a:lnSpc>
                  <a:spcPts val="1962"/>
                </a:lnSpc>
                <a:tabLst/>
              </a:pPr>
              <a:r>
                <a:rPr sz="14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</a:t>
              </a:r>
              <a:r>
                <a:rPr sz="1400" spc="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ri</a:t>
              </a:r>
              <a:r>
                <a:rPr sz="14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1400" spc="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De</a:t>
              </a:r>
              <a:r>
                <a:rPr sz="1400" spc="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fi</a:t>
              </a:r>
              <a:r>
                <a:rPr sz="14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1400" spc="1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tion</a:t>
              </a:r>
              <a:endParaRPr lang="Arial" altLang="Arial" sz="14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1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7000"/>
                </a:lnSpc>
                <a:tabLst/>
              </a:pPr>
              <a:endParaRPr lang="Arial" altLang="Arial" sz="300" dirty="0"/>
            </a:p>
            <a:p>
              <a:pPr indent="17088" algn="l" rtl="0" eaLnBrk="0">
                <a:lnSpc>
                  <a:spcPts val="1962"/>
                </a:lnSpc>
                <a:tabLst/>
              </a:pPr>
              <a:r>
                <a:rPr sz="1400" spc="-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1400" spc="-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400" spc="-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endParaRPr lang="Arial" altLang="Arial" sz="1400" dirty="0"/>
            </a:p>
          </p:txBody>
        </p:sp>
      </p:grpSp>
      <p:grpSp>
        <p:nvGrpSpPr>
          <p:cNvPr id="30" name="group 30"/>
          <p:cNvGrpSpPr/>
          <p:nvPr/>
        </p:nvGrpSpPr>
        <p:grpSpPr>
          <a:xfrm rot="21600000">
            <a:off x="6729984" y="2694775"/>
            <a:ext cx="2296667" cy="3816842"/>
            <a:chOff x="0" y="0"/>
            <a:chExt cx="2296667" cy="3816842"/>
          </a:xfrm>
        </p:grpSpPr>
        <p:pic>
          <p:nvPicPr>
            <p:cNvPr id="2143" name="picture 21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383705"/>
              <a:ext cx="2296667" cy="2296667"/>
            </a:xfrm>
            <a:prstGeom prst="rect">
              <a:avLst/>
            </a:prstGeom>
          </p:spPr>
        </p:pic>
        <p:sp>
          <p:nvSpPr>
            <p:cNvPr id="2144" name="textbox 2144"/>
            <p:cNvSpPr/>
            <p:nvPr/>
          </p:nvSpPr>
          <p:spPr>
            <a:xfrm>
              <a:off x="7073" y="-12700"/>
              <a:ext cx="1901825" cy="38423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12700" algn="l" rtl="0" eaLnBrk="0">
                <a:lnSpc>
                  <a:spcPts val="2453"/>
                </a:lnSpc>
                <a:tabLst/>
              </a:pPr>
              <a:r>
                <a:rPr sz="1700" spc="9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ey</a:t>
              </a:r>
              <a:r>
                <a:rPr sz="17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7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spc="2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endParaRPr lang="Arial" altLang="Arial" sz="17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3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04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116000"/>
                </a:lnSpc>
                <a:tabLst/>
              </a:pPr>
              <a:endParaRPr lang="Arial" altLang="Arial" sz="200" dirty="0"/>
            </a:p>
            <a:p>
              <a:pPr indent="18296" algn="l" rtl="0" eaLnBrk="0">
                <a:lnSpc>
                  <a:spcPts val="1356"/>
                </a:lnSpc>
                <a:tabLst/>
              </a:pPr>
              <a:r>
                <a:rPr sz="900" spc="60" dirty="0">
                  <a:solidFill>
                    <a:srgbClr val="000000">
                      <a:alpha val="100000"/>
                    </a:srgbClr>
                  </a:solidFill>
                  <a:hlinkClick xmlns:r="http://schemas.openxmlformats.org/officeDocument/2006/relationships" r:id="rId4" tooltip="">
                    <a:extLst>
                      <a:ext uri="{DAF060AB-1E55-43B9-8AAB-6FB025537F2F}">
                        <wpsdc:hlinkClr xmlns:wpsdc="http://www.wps.cn/officeDocument/2017/drawingmlCustomData" val="000000"/>
                        <wpsdc:folHlinkClr xmlns:wpsdc="http://www.wps.cn/officeDocument/2017/drawingmlCustomData" val="000000"/>
                        <wpsdc:hlinkUnderline xmlns:wpsdc="http://www.wps.cn/officeDocument/2017/drawingmlCustomData" val="0"/>
                      </a:ext>
                    </a:extLst>
                  </a:hlinkClick>
                  <a:latin typeface="Arial"/>
                  <a:ea typeface="Arial"/>
                  <a:cs typeface="Arial"/>
                </a:rPr>
                <a:t>h</a:t>
              </a:r>
              <a:r>
                <a:rPr sz="9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tt</a:t>
              </a:r>
              <a:r>
                <a:rPr sz="9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</a:t>
              </a:r>
              <a:r>
                <a:rPr sz="9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9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://t</a:t>
              </a:r>
              <a:r>
                <a:rPr sz="9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heboo</a:t>
              </a:r>
              <a:r>
                <a:rPr sz="9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k</a:t>
              </a:r>
              <a:r>
                <a:rPr sz="9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9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f</a:t>
              </a:r>
              <a:r>
                <a:rPr sz="9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9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hade</a:t>
              </a:r>
              <a:r>
                <a:rPr sz="9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9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9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.</a:t>
              </a:r>
              <a:r>
                <a:rPr sz="9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</a:t>
              </a:r>
              <a:r>
                <a:rPr sz="9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90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900" spc="25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/</a:t>
              </a:r>
              <a:r>
                <a:rPr sz="9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12/</a:t>
              </a:r>
              <a:endParaRPr lang="Arial" altLang="Arial" sz="9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9427083" y="2689478"/>
            <a:ext cx="2414778" cy="2705861"/>
            <a:chOff x="0" y="0"/>
            <a:chExt cx="2414778" cy="2705861"/>
          </a:xfrm>
        </p:grpSpPr>
        <p:sp>
          <p:nvSpPr>
            <p:cNvPr id="2145" name="rect"/>
            <p:cNvSpPr/>
            <p:nvPr/>
          </p:nvSpPr>
          <p:spPr>
            <a:xfrm>
              <a:off x="0" y="370332"/>
              <a:ext cx="2414778" cy="2335529"/>
            </a:xfrm>
            <a:prstGeom prst="rect">
              <a:avLst/>
            </a:prstGeom>
            <a:solidFill>
              <a:srgbClr val="FEFEFE">
                <a:alpha val="100000"/>
              </a:srgbClr>
            </a:solidFill>
            <a:ln cap="flat">
              <a:miter lim="0"/>
              <a:noFill/>
              <a:prstDash val="solid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146" name="textbox 2146"/>
            <p:cNvSpPr/>
            <p:nvPr/>
          </p:nvSpPr>
          <p:spPr>
            <a:xfrm>
              <a:off x="-12458" y="-12700"/>
              <a:ext cx="799465" cy="33718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indent="12700" algn="l" rtl="0" eaLnBrk="0">
                <a:lnSpc>
                  <a:spcPts val="2453"/>
                </a:lnSpc>
                <a:tabLst/>
              </a:pPr>
              <a:r>
                <a:rPr sz="1700" spc="50" dirty="0">
                  <a:solidFill>
                    <a:srgbClr val="222222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V</a:t>
              </a:r>
              <a:r>
                <a:rPr sz="1700" spc="40" dirty="0">
                  <a:solidFill>
                    <a:srgbClr val="222222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700" spc="30" dirty="0">
                  <a:solidFill>
                    <a:srgbClr val="222222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spc="40" dirty="0">
                  <a:solidFill>
                    <a:srgbClr val="222222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on</a:t>
              </a:r>
              <a:r>
                <a:rPr sz="1700" spc="30" dirty="0">
                  <a:solidFill>
                    <a:srgbClr val="222222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700" spc="0" dirty="0">
                  <a:solidFill>
                    <a:srgbClr val="222222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endParaRPr lang="Arial" altLang="Arial" sz="1700" dirty="0"/>
            </a:p>
          </p:txBody>
        </p:sp>
      </p:grpSp>
      <p:pic>
        <p:nvPicPr>
          <p:cNvPr id="2147" name="picture 21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290315" y="4867656"/>
            <a:ext cx="3364991" cy="1682495"/>
          </a:xfrm>
          <a:prstGeom prst="rect">
            <a:avLst/>
          </a:prstGeom>
        </p:spPr>
      </p:pic>
      <p:pic>
        <p:nvPicPr>
          <p:cNvPr id="2148" name="picture 21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24483" y="3078479"/>
            <a:ext cx="2286000" cy="2307336"/>
          </a:xfrm>
          <a:prstGeom prst="rect">
            <a:avLst/>
          </a:prstGeom>
        </p:spPr>
      </p:pic>
      <p:sp>
        <p:nvSpPr>
          <p:cNvPr id="2149" name="textbox 214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150" name="picture 21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151" name="textbox 2151"/>
          <p:cNvSpPr/>
          <p:nvPr/>
        </p:nvSpPr>
        <p:spPr>
          <a:xfrm>
            <a:off x="778323" y="900045"/>
            <a:ext cx="2764154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No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Fun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2700" dirty="0"/>
          </a:p>
        </p:txBody>
      </p:sp>
      <p:sp>
        <p:nvSpPr>
          <p:cNvPr id="2152" name="textbox 2152"/>
          <p:cNvSpPr/>
          <p:nvPr/>
        </p:nvSpPr>
        <p:spPr>
          <a:xfrm>
            <a:off x="811830" y="6388836"/>
            <a:ext cx="2294889" cy="1981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356"/>
              </a:lnSpc>
              <a:tabLst/>
            </a:pPr>
            <a:r>
              <a:rPr sz="900" spc="60" dirty="0">
                <a:solidFill>
                  <a:srgbClr val="000000">
                    <a:alpha val="100000"/>
                  </a:srgbClr>
                </a:solidFill>
                <a:hlinkClick xmlns:r="http://schemas.openxmlformats.org/officeDocument/2006/relationships" r:id="rId8" tooltip="">
                  <a:extLst>
                    <a:ext uri="{DAF060AB-1E55-43B9-8AAB-6FB025537F2F}">
                      <wpsdc:hlinkClr xmlns:wpsdc="http://www.wps.cn/officeDocument/2017/drawingmlCustomData" val="000000"/>
                      <wpsdc:folHlinkClr xmlns:wpsdc="http://www.wps.cn/officeDocument/2017/drawingmlCustomData" val="000000"/>
                      <wpsdc:hlinkUnderline xmlns:wpsdc="http://www.wps.cn/officeDocument/2017/drawingmlCustomData" val="0"/>
                    </a:ext>
                  </a:extLst>
                </a:hlinkClick>
                <a:latin typeface="Arial"/>
                <a:ea typeface="Arial"/>
                <a:cs typeface="Arial"/>
              </a:rPr>
              <a:t>h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://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ped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9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/</a:t>
            </a: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9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i/</a:t>
            </a:r>
            <a:r>
              <a:rPr sz="9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9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9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9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n_</a:t>
            </a:r>
            <a:r>
              <a:rPr sz="900" spc="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9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oise</a:t>
            </a:r>
            <a:endParaRPr lang="Arial" altLang="Arial" sz="900" dirty="0"/>
          </a:p>
        </p:txBody>
      </p:sp>
      <p:sp>
        <p:nvSpPr>
          <p:cNvPr id="2153" name="textbox 2153"/>
          <p:cNvSpPr/>
          <p:nvPr/>
        </p:nvSpPr>
        <p:spPr>
          <a:xfrm>
            <a:off x="834110" y="2676778"/>
            <a:ext cx="1240155" cy="337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453"/>
              </a:lnSpc>
              <a:tabLst/>
            </a:pP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1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endParaRPr lang="Arial" altLang="Arial" sz="1700" dirty="0"/>
          </a:p>
        </p:txBody>
      </p:sp>
      <p:sp>
        <p:nvSpPr>
          <p:cNvPr id="2154" name="textbox 2154"/>
          <p:cNvSpPr/>
          <p:nvPr/>
        </p:nvSpPr>
        <p:spPr>
          <a:xfrm>
            <a:off x="4237319" y="6335793"/>
            <a:ext cx="1014730" cy="274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62"/>
              </a:lnSpc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Interpol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ation</a:t>
            </a:r>
            <a:endParaRPr lang="Arial" altLang="Arial" sz="1400" dirty="0"/>
          </a:p>
        </p:txBody>
      </p:sp>
      <p:pic>
        <p:nvPicPr>
          <p:cNvPr id="2155" name="picture 21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2156" name="textbox 2156"/>
          <p:cNvSpPr/>
          <p:nvPr/>
        </p:nvSpPr>
        <p:spPr>
          <a:xfrm>
            <a:off x="4500890" y="4528799"/>
            <a:ext cx="641350" cy="274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962"/>
              </a:lnSpc>
              <a:tabLst/>
            </a:pPr>
            <a:r>
              <a:rPr sz="140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</a:t>
            </a:r>
            <a:r>
              <a:rPr sz="14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oduct</a:t>
            </a:r>
            <a:endParaRPr lang="Arial" altLang="Arial" sz="1400" dirty="0"/>
          </a:p>
        </p:txBody>
      </p:sp>
      <p:pic>
        <p:nvPicPr>
          <p:cNvPr id="2157" name="picture 21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158" name="picture 21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159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60" name="picture 21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161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2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3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64" name="picture 216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165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6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7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8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9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70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71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4"/>
          <p:cNvGrpSpPr/>
          <p:nvPr/>
        </p:nvGrpSpPr>
        <p:grpSpPr>
          <a:xfrm rot="21600000">
            <a:off x="4487608" y="1478648"/>
            <a:ext cx="3506038" cy="5218632"/>
            <a:chOff x="0" y="0"/>
            <a:chExt cx="3506038" cy="5218632"/>
          </a:xfrm>
        </p:grpSpPr>
        <p:pic>
          <p:nvPicPr>
            <p:cNvPr id="2172" name="picture 21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3506038" cy="5218632"/>
            </a:xfrm>
            <a:prstGeom prst="rect">
              <a:avLst/>
            </a:prstGeom>
          </p:spPr>
        </p:pic>
        <p:pic>
          <p:nvPicPr>
            <p:cNvPr id="2173" name="picture 217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1753171" y="1209687"/>
              <a:ext cx="1632203" cy="1644396"/>
            </a:xfrm>
            <a:prstGeom prst="rect">
              <a:avLst/>
            </a:prstGeom>
          </p:spPr>
        </p:pic>
        <p:pic>
          <p:nvPicPr>
            <p:cNvPr id="2174" name="picture 21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149923" y="1209687"/>
              <a:ext cx="1552955" cy="1644396"/>
            </a:xfrm>
            <a:prstGeom prst="rect">
              <a:avLst/>
            </a:prstGeom>
          </p:spPr>
        </p:pic>
        <p:sp>
          <p:nvSpPr>
            <p:cNvPr id="2175" name="textbox 2175"/>
            <p:cNvSpPr/>
            <p:nvPr/>
          </p:nvSpPr>
          <p:spPr>
            <a:xfrm>
              <a:off x="1083712" y="120993"/>
              <a:ext cx="1614169" cy="106298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  <a:tabLst/>
              </a:pPr>
              <a:endParaRPr lang="Arial" altLang="Arial" sz="100" dirty="0"/>
            </a:p>
            <a:p>
              <a:pPr marL="188154" indent="-139508" algn="l" rtl="0" eaLnBrk="0">
                <a:lnSpc>
                  <a:spcPct val="123000"/>
                </a:lnSpc>
                <a:tabLst/>
              </a:pPr>
              <a:r>
                <a:rPr sz="1700" spc="5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as</a:t>
              </a:r>
              <a:r>
                <a:rPr sz="1700" spc="2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</a:t>
              </a:r>
              <a:r>
                <a:rPr sz="1700" spc="3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5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hap</a:t>
              </a:r>
              <a:r>
                <a:rPr sz="1700" spc="3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 </a:t>
              </a:r>
              <a:r>
                <a:rPr sz="13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RG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BA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3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channe</a:t>
              </a:r>
              <a:r>
                <a:rPr sz="13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ls</a:t>
              </a:r>
              <a:r>
                <a:rPr sz="13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 </a:t>
              </a:r>
              <a:r>
                <a:rPr sz="1300" spc="7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3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P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3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li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-</a:t>
              </a:r>
              <a:r>
                <a:rPr sz="130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3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y</a:t>
              </a:r>
              <a:endParaRPr lang="Arial" altLang="Arial" sz="1300" dirty="0"/>
            </a:p>
            <a:p>
              <a:pPr indent="12700" algn="l" rtl="0" eaLnBrk="0">
                <a:lnSpc>
                  <a:spcPts val="1797"/>
                </a:lnSpc>
                <a:tabLst/>
              </a:pPr>
              <a:r>
                <a:rPr sz="1300" spc="6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G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BA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3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13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y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ed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300" spc="8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</a:t>
              </a:r>
              <a:r>
                <a:rPr sz="1300" spc="5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300" spc="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300" spc="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</a:t>
              </a:r>
              <a:r>
                <a:rPr sz="1300" spc="4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3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y</a:t>
              </a:r>
              <a:endParaRPr lang="Arial" altLang="Arial" sz="1300" dirty="0"/>
            </a:p>
          </p:txBody>
        </p:sp>
        <p:pic>
          <p:nvPicPr>
            <p:cNvPr id="2176" name="picture 21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133159" y="4708791"/>
              <a:ext cx="3275075" cy="307848"/>
            </a:xfrm>
            <a:prstGeom prst="rect">
              <a:avLst/>
            </a:prstGeom>
          </p:spPr>
        </p:pic>
      </p:grpSp>
      <p:grpSp>
        <p:nvGrpSpPr>
          <p:cNvPr id="36" name="group 36"/>
          <p:cNvGrpSpPr/>
          <p:nvPr/>
        </p:nvGrpSpPr>
        <p:grpSpPr>
          <a:xfrm rot="21600000">
            <a:off x="739355" y="1478648"/>
            <a:ext cx="3506037" cy="5218632"/>
            <a:chOff x="0" y="0"/>
            <a:chExt cx="3506037" cy="5218632"/>
          </a:xfrm>
        </p:grpSpPr>
        <p:pic>
          <p:nvPicPr>
            <p:cNvPr id="2177" name="picture 217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3506037" cy="5218632"/>
            </a:xfrm>
            <a:prstGeom prst="rect">
              <a:avLst/>
            </a:prstGeom>
          </p:spPr>
        </p:pic>
        <p:pic>
          <p:nvPicPr>
            <p:cNvPr id="2178" name="picture 217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996480" y="772299"/>
              <a:ext cx="1379219" cy="1418844"/>
            </a:xfrm>
            <a:prstGeom prst="rect">
              <a:avLst/>
            </a:prstGeom>
          </p:spPr>
        </p:pic>
        <p:sp>
          <p:nvSpPr>
            <p:cNvPr id="2179" name="textbox 2179"/>
            <p:cNvSpPr/>
            <p:nvPr/>
          </p:nvSpPr>
          <p:spPr>
            <a:xfrm>
              <a:off x="905027" y="119722"/>
              <a:ext cx="1774189" cy="40195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8035"/>
                </a:lnSpc>
                <a:tabLst/>
              </a:pPr>
              <a:endParaRPr lang="Arial" altLang="Arial" sz="100" dirty="0"/>
            </a:p>
            <a:p>
              <a:pPr indent="12700" algn="l" rtl="0" eaLnBrk="0">
                <a:lnSpc>
                  <a:spcPct val="140000"/>
                </a:lnSpc>
                <a:tabLst/>
              </a:pPr>
              <a:r>
                <a:rPr sz="1700" spc="6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</a:t>
              </a:r>
              <a:r>
                <a:rPr sz="1700" spc="5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spc="2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c</a:t>
              </a:r>
              <a:r>
                <a:rPr sz="1700" spc="3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6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1700" spc="2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spc="3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tr</a:t>
              </a:r>
              <a:r>
                <a:rPr sz="1700" spc="2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5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bu</a:t>
              </a:r>
              <a:r>
                <a:rPr sz="1700" spc="3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700" spc="2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</a:t>
              </a:r>
              <a:r>
                <a:rPr sz="1700" spc="45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700" spc="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n</a:t>
              </a:r>
              <a:endParaRPr lang="Arial" altLang="Arial" sz="1700" dirty="0"/>
            </a:p>
          </p:txBody>
        </p:sp>
      </p:grpSp>
      <p:grpSp>
        <p:nvGrpSpPr>
          <p:cNvPr id="38" name="group 38"/>
          <p:cNvGrpSpPr/>
          <p:nvPr/>
        </p:nvGrpSpPr>
        <p:grpSpPr>
          <a:xfrm rot="21600000">
            <a:off x="8241462" y="1478648"/>
            <a:ext cx="3506037" cy="5218632"/>
            <a:chOff x="0" y="0"/>
            <a:chExt cx="3506037" cy="5218632"/>
          </a:xfrm>
        </p:grpSpPr>
        <p:pic>
          <p:nvPicPr>
            <p:cNvPr id="2180" name="picture 218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0"/>
              <a:ext cx="3506037" cy="5218632"/>
            </a:xfrm>
            <a:prstGeom prst="rect">
              <a:avLst/>
            </a:prstGeom>
          </p:spPr>
        </p:pic>
        <p:sp>
          <p:nvSpPr>
            <p:cNvPr id="2181" name="textbox 2181"/>
            <p:cNvSpPr/>
            <p:nvPr/>
          </p:nvSpPr>
          <p:spPr>
            <a:xfrm>
              <a:off x="799427" y="119722"/>
              <a:ext cx="1853564" cy="6826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96291"/>
                </a:lnSpc>
                <a:tabLst/>
              </a:pPr>
              <a:endParaRPr lang="Arial" altLang="Arial" sz="100" dirty="0"/>
            </a:p>
            <a:p>
              <a:pPr marL="12700" indent="309294" algn="l" rtl="0" eaLnBrk="0">
                <a:lnSpc>
                  <a:spcPct val="136000"/>
                </a:lnSpc>
                <a:tabLst>
                  <a:tab pos="1638935" algn="l"/>
                </a:tabLst>
              </a:pPr>
              <a:r>
                <a:rPr sz="1700" spc="6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M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o</a:t>
              </a:r>
              <a:r>
                <a:rPr sz="1700" spc="3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3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700" spc="6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D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e</a:t>
              </a:r>
              <a:r>
                <a:rPr sz="1700" spc="2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t</a:t>
              </a:r>
              <a:r>
                <a:rPr sz="1700" spc="4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a</a:t>
              </a:r>
              <a:r>
                <a:rPr sz="1700" spc="2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il</a:t>
              </a:r>
              <a:r>
                <a:rPr sz="1700" spc="25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s</a:t>
              </a:r>
              <a:r>
                <a:rPr sz="1700" spc="0" dirty="0" u="sng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	</a:t>
              </a:r>
              <a:r>
                <a:rPr sz="17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  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3</a:t>
              </a:r>
              <a:r>
                <a:rPr sz="1400" spc="-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low</a:t>
              </a:r>
              <a:r>
                <a:rPr sz="1400" spc="-3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resolution</a:t>
              </a:r>
              <a:r>
                <a:rPr sz="1400" spc="-2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sz="1400" spc="0" dirty="0">
                  <a:solidFill>
                    <a:srgbClr val="000000">
                      <a:alpha val="100000"/>
                    </a:srgbClr>
                  </a:solidFill>
                  <a:latin typeface="Arial"/>
                  <a:ea typeface="Arial"/>
                  <a:cs typeface="Arial"/>
                </a:rPr>
                <a:t>Worley</a:t>
              </a:r>
              <a:endParaRPr lang="Arial" altLang="Arial" sz="1400" dirty="0"/>
            </a:p>
          </p:txBody>
        </p:sp>
        <p:pic>
          <p:nvPicPr>
            <p:cNvPr id="2182" name="picture 218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1248485" y="1511439"/>
              <a:ext cx="1016507" cy="867155"/>
            </a:xfrm>
            <a:prstGeom prst="rect">
              <a:avLst/>
            </a:prstGeom>
          </p:spPr>
        </p:pic>
        <p:pic>
          <p:nvPicPr>
            <p:cNvPr id="2183" name="picture 218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2339668" y="1511439"/>
              <a:ext cx="1007364" cy="867155"/>
            </a:xfrm>
            <a:prstGeom prst="rect">
              <a:avLst/>
            </a:prstGeom>
          </p:spPr>
        </p:pic>
        <p:pic>
          <p:nvPicPr>
            <p:cNvPr id="2184" name="picture 218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157301" y="1511439"/>
              <a:ext cx="998219" cy="858011"/>
            </a:xfrm>
            <a:prstGeom prst="rect">
              <a:avLst/>
            </a:prstGeom>
          </p:spPr>
        </p:pic>
      </p:grpSp>
      <p:sp>
        <p:nvSpPr>
          <p:cNvPr id="2185" name="textbox 2185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186" name="picture 21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187" name="textbox 2187"/>
          <p:cNvSpPr/>
          <p:nvPr/>
        </p:nvSpPr>
        <p:spPr>
          <a:xfrm>
            <a:off x="768739" y="900045"/>
            <a:ext cx="3523615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it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ode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endParaRPr lang="Arial" altLang="Arial" sz="2700" dirty="0"/>
          </a:p>
        </p:txBody>
      </p:sp>
      <p:pic>
        <p:nvPicPr>
          <p:cNvPr id="2188" name="picture 21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189" name="picture 21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190" name="picture 21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191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92" name="picture 219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193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5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96" name="picture 219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197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8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99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0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1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2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03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4" name="picture 22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330440" y="1479803"/>
            <a:ext cx="4331207" cy="2100072"/>
          </a:xfrm>
          <a:prstGeom prst="rect">
            <a:avLst/>
          </a:prstGeom>
        </p:spPr>
      </p:pic>
      <p:pic>
        <p:nvPicPr>
          <p:cNvPr id="2205" name="picture 22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330440" y="4030980"/>
            <a:ext cx="4331207" cy="2100072"/>
          </a:xfrm>
          <a:prstGeom prst="rect">
            <a:avLst/>
          </a:prstGeom>
        </p:spPr>
      </p:pic>
      <p:pic>
        <p:nvPicPr>
          <p:cNvPr id="2206" name="picture 22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51331" y="1479803"/>
            <a:ext cx="4277867" cy="2100072"/>
          </a:xfrm>
          <a:prstGeom prst="rect">
            <a:avLst/>
          </a:prstGeom>
        </p:spPr>
      </p:pic>
      <p:pic>
        <p:nvPicPr>
          <p:cNvPr id="2207" name="picture 22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751331" y="4030980"/>
            <a:ext cx="4277867" cy="2100072"/>
          </a:xfrm>
          <a:prstGeom prst="rect">
            <a:avLst/>
          </a:prstGeom>
        </p:spPr>
      </p:pic>
      <p:sp>
        <p:nvSpPr>
          <p:cNvPr id="2208" name="textbox 2208"/>
          <p:cNvSpPr/>
          <p:nvPr/>
        </p:nvSpPr>
        <p:spPr>
          <a:xfrm>
            <a:off x="777968" y="900045"/>
            <a:ext cx="580644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ende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endParaRPr lang="Arial" altLang="Arial" sz="2700" dirty="0"/>
          </a:p>
        </p:txBody>
      </p:sp>
      <p:sp>
        <p:nvSpPr>
          <p:cNvPr id="2209" name="textbox 220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210" name="picture 22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2211" name="picture 22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366003" y="2987039"/>
            <a:ext cx="1603248" cy="883920"/>
          </a:xfrm>
          <a:prstGeom prst="rect">
            <a:avLst/>
          </a:prstGeom>
        </p:spPr>
      </p:pic>
      <p:pic>
        <p:nvPicPr>
          <p:cNvPr id="2212" name="picture 22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5332475" y="4079747"/>
            <a:ext cx="1603248" cy="883920"/>
          </a:xfrm>
          <a:prstGeom prst="rect">
            <a:avLst/>
          </a:prstGeom>
        </p:spPr>
      </p:pic>
      <p:sp>
        <p:nvSpPr>
          <p:cNvPr id="2213" name="textbox 2213"/>
          <p:cNvSpPr/>
          <p:nvPr/>
        </p:nvSpPr>
        <p:spPr>
          <a:xfrm>
            <a:off x="7308466" y="6219290"/>
            <a:ext cx="3971925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4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ance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sca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fr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sun</a:t>
            </a:r>
            <a:endParaRPr lang="Arial" altLang="Arial" sz="1500" dirty="0"/>
          </a:p>
        </p:txBody>
      </p:sp>
      <p:sp>
        <p:nvSpPr>
          <p:cNvPr id="2214" name="textbox 2214"/>
          <p:cNvSpPr/>
          <p:nvPr/>
        </p:nvSpPr>
        <p:spPr>
          <a:xfrm>
            <a:off x="7392184" y="3634142"/>
            <a:ext cx="3970654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5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endParaRPr lang="Arial" altLang="Arial" sz="1500" dirty="0"/>
          </a:p>
        </p:txBody>
      </p:sp>
      <p:sp>
        <p:nvSpPr>
          <p:cNvPr id="2215" name="textbox 2215"/>
          <p:cNvSpPr/>
          <p:nvPr/>
        </p:nvSpPr>
        <p:spPr>
          <a:xfrm>
            <a:off x="739492" y="6193433"/>
            <a:ext cx="3801109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ense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sa</a:t>
            </a:r>
            <a:r>
              <a:rPr sz="15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ns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de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oud</a:t>
            </a:r>
            <a:endParaRPr lang="Arial" altLang="Arial" sz="1500" dirty="0"/>
          </a:p>
        </p:txBody>
      </p:sp>
      <p:sp>
        <p:nvSpPr>
          <p:cNvPr id="2216" name="textbox 2216"/>
          <p:cNvSpPr/>
          <p:nvPr/>
        </p:nvSpPr>
        <p:spPr>
          <a:xfrm>
            <a:off x="739492" y="3631907"/>
            <a:ext cx="3462654" cy="301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173"/>
              </a:lnSpc>
              <a:tabLst/>
            </a:pPr>
            <a:r>
              <a:rPr sz="15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:</a:t>
            </a:r>
            <a:r>
              <a:rPr sz="15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as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15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each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een</a:t>
            </a:r>
            <a:r>
              <a:rPr sz="15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5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xe</a:t>
            </a:r>
            <a:r>
              <a:rPr sz="15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endParaRPr lang="Arial" altLang="Arial" sz="1500" dirty="0"/>
          </a:p>
        </p:txBody>
      </p:sp>
      <p:pic>
        <p:nvPicPr>
          <p:cNvPr id="2217" name="picture 22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218" name="picture 22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219" name="picture 22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220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21" name="picture 22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222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3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4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25" name="picture 22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226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7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8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9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30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31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32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textbox 2233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234" name="picture 22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235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36" name="picture 22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2237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38" name="picture 22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239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0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1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2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43" name="picture 22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244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5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46" name="picture 22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431777" y="418033"/>
            <a:ext cx="289293" cy="127418"/>
          </a:xfrm>
          <a:prstGeom prst="rect">
            <a:avLst/>
          </a:prstGeom>
        </p:spPr>
      </p:pic>
      <p:pic>
        <p:nvPicPr>
          <p:cNvPr id="2247" name="picture 22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sp>
        <p:nvSpPr>
          <p:cNvPr id="2248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49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50" name="picture 22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251" name="textbox 2251"/>
          <p:cNvSpPr/>
          <p:nvPr/>
        </p:nvSpPr>
        <p:spPr>
          <a:xfrm>
            <a:off x="8034590" y="6179613"/>
            <a:ext cx="3883659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Vo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b="1" spc="7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2700" b="1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27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textbox 2252"/>
          <p:cNvSpPr/>
          <p:nvPr/>
        </p:nvSpPr>
        <p:spPr>
          <a:xfrm>
            <a:off x="777968" y="900045"/>
            <a:ext cx="7059294" cy="1762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V0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.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eased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12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ril</a:t>
            </a:r>
            <a:endParaRPr lang="Arial" altLang="Arial" sz="2700" dirty="0"/>
          </a:p>
          <a:p>
            <a:pPr indent="78553" algn="l" rtl="0" eaLnBrk="0">
              <a:lnSpc>
                <a:spcPts val="2010"/>
              </a:lnSpc>
              <a:spcBef>
                <a:spcPts val="601"/>
              </a:spcBef>
              <a:tabLst/>
            </a:pPr>
            <a:r>
              <a:rPr sz="1400" b="1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Bug</a:t>
            </a:r>
            <a:r>
              <a:rPr sz="14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fi</a:t>
            </a:r>
            <a:r>
              <a:rPr sz="1400" b="1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4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endParaRPr lang="Arial" altLang="Arial" sz="1400" dirty="0"/>
          </a:p>
          <a:p>
            <a:pPr indent="73604" algn="l" rtl="0" eaLnBrk="0">
              <a:lnSpc>
                <a:spcPts val="1635"/>
              </a:lnSpc>
              <a:spcBef>
                <a:spcPts val="630"/>
              </a:spcBef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bod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ob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100" dirty="0"/>
          </a:p>
          <a:p>
            <a:pPr indent="73604" algn="l" rtl="0" eaLnBrk="0">
              <a:lnSpc>
                <a:spcPts val="1635"/>
              </a:lnSpc>
              <a:spcBef>
                <a:spcPts val="764"/>
              </a:spcBef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oad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endParaRPr lang="Arial" altLang="Arial" sz="11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600" dirty="0"/>
          </a:p>
          <a:p>
            <a:pPr indent="73604" algn="l" rtl="0" eaLnBrk="0">
              <a:lnSpc>
                <a:spcPts val="1635"/>
              </a:lnSpc>
              <a:spcBef>
                <a:spcPts val="1"/>
              </a:spcBef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xed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ob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j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by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agg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axes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–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ponen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ponen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ane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endParaRPr lang="Arial" altLang="Arial" sz="1100" dirty="0"/>
          </a:p>
        </p:txBody>
      </p:sp>
      <p:sp>
        <p:nvSpPr>
          <p:cNvPr id="2253" name="textbox 2253"/>
          <p:cNvSpPr/>
          <p:nvPr/>
        </p:nvSpPr>
        <p:spPr>
          <a:xfrm>
            <a:off x="838468" y="2734119"/>
            <a:ext cx="5890895" cy="20624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3104" algn="l" rtl="0" eaLnBrk="0">
              <a:lnSpc>
                <a:spcPts val="1635"/>
              </a:lnSpc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oughne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endParaRPr lang="Arial" altLang="Arial" sz="1100" dirty="0"/>
          </a:p>
          <a:p>
            <a:pPr indent="13104" algn="l" rtl="0" eaLnBrk="0">
              <a:lnSpc>
                <a:spcPts val="1635"/>
              </a:lnSpc>
              <a:spcBef>
                <a:spcPts val="764"/>
              </a:spcBef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x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</a:t>
            </a:r>
            <a:r>
              <a:rPr sz="11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1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indent="12700" algn="l" rtl="0" eaLnBrk="0">
              <a:lnSpc>
                <a:spcPts val="2010"/>
              </a:lnSpc>
              <a:spcBef>
                <a:spcPts val="428"/>
              </a:spcBef>
              <a:tabLst/>
            </a:pPr>
            <a:r>
              <a:rPr sz="14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Optimi</a:t>
            </a:r>
            <a:r>
              <a:rPr sz="14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zations</a:t>
            </a:r>
            <a:endParaRPr lang="Arial" altLang="Arial" sz="1400" dirty="0"/>
          </a:p>
          <a:p>
            <a:pPr indent="13104" algn="l" rtl="0" eaLnBrk="0">
              <a:lnSpc>
                <a:spcPts val="1635"/>
              </a:lnSpc>
              <a:spcBef>
                <a:spcPts val="630"/>
              </a:spcBef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zed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sp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ay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rf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ance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ane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endParaRPr lang="Arial" altLang="Arial" sz="1100" dirty="0"/>
          </a:p>
          <a:p>
            <a:pPr indent="13104" algn="l" rtl="0" eaLnBrk="0">
              <a:lnSpc>
                <a:spcPts val="1635"/>
              </a:lnSpc>
              <a:spcBef>
                <a:spcPts val="764"/>
              </a:spcBef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zed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axes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ponen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1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ponen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ane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endParaRPr lang="Arial" altLang="Arial" sz="11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600" dirty="0"/>
          </a:p>
          <a:p>
            <a:pPr indent="13104" algn="l" rtl="0" eaLnBrk="0">
              <a:lnSpc>
                <a:spcPts val="1635"/>
              </a:lnSpc>
              <a:spcBef>
                <a:spcPts val="1"/>
              </a:spcBef>
              <a:tabLst/>
            </a:pP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ndependen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aph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cs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hen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ng</a:t>
            </a:r>
            <a:r>
              <a:rPr sz="11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1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V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11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1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r>
              <a:rPr sz="1100" spc="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1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endParaRPr lang="Arial" altLang="Arial" sz="1100" dirty="0"/>
          </a:p>
        </p:txBody>
      </p:sp>
      <p:pic>
        <p:nvPicPr>
          <p:cNvPr id="2254" name="picture 2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51331" y="5588508"/>
            <a:ext cx="11067288" cy="920496"/>
          </a:xfrm>
          <a:prstGeom prst="rect">
            <a:avLst/>
          </a:prstGeom>
        </p:spPr>
      </p:pic>
      <p:pic>
        <p:nvPicPr>
          <p:cNvPr id="2255" name="picture 22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795004" y="2892552"/>
            <a:ext cx="2645664" cy="1072896"/>
          </a:xfrm>
          <a:prstGeom prst="rect">
            <a:avLst/>
          </a:prstGeom>
        </p:spPr>
      </p:pic>
      <p:sp>
        <p:nvSpPr>
          <p:cNvPr id="2256" name="textbox 2256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257" name="picture 22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sp>
        <p:nvSpPr>
          <p:cNvPr id="2258" name="textbox 2258"/>
          <p:cNvSpPr/>
          <p:nvPr/>
        </p:nvSpPr>
        <p:spPr>
          <a:xfrm>
            <a:off x="839182" y="5141979"/>
            <a:ext cx="1094105" cy="2813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2010"/>
              </a:lnSpc>
              <a:tabLst/>
            </a:pPr>
            <a:r>
              <a:rPr sz="1400" b="1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Contr</a:t>
            </a:r>
            <a:r>
              <a:rPr sz="14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ibutors</a:t>
            </a:r>
            <a:endParaRPr lang="Arial" altLang="Arial" sz="1400" dirty="0"/>
          </a:p>
        </p:txBody>
      </p:sp>
      <p:pic>
        <p:nvPicPr>
          <p:cNvPr id="2259" name="picture 22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260" name="picture 22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261" name="picture 22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262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63" name="picture 22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264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5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6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67" name="picture 22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268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69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0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1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2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3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74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5" name="picture 2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51331" y="3110483"/>
            <a:ext cx="4972811" cy="3602735"/>
          </a:xfrm>
          <a:prstGeom prst="rect">
            <a:avLst/>
          </a:prstGeom>
        </p:spPr>
      </p:pic>
      <p:pic>
        <p:nvPicPr>
          <p:cNvPr id="2276" name="picture 22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998463" y="3429000"/>
            <a:ext cx="4155948" cy="3285744"/>
          </a:xfrm>
          <a:prstGeom prst="rect">
            <a:avLst/>
          </a:prstGeom>
        </p:spPr>
      </p:pic>
      <p:sp>
        <p:nvSpPr>
          <p:cNvPr id="2277" name="textbox 2277"/>
          <p:cNvSpPr/>
          <p:nvPr/>
        </p:nvSpPr>
        <p:spPr>
          <a:xfrm>
            <a:off x="838960" y="1946706"/>
            <a:ext cx="8162290" cy="1336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809"/>
              </a:lnSpc>
              <a:tabLst/>
            </a:pPr>
            <a:r>
              <a:rPr sz="2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ake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eek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eak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eve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y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es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</a:t>
            </a:r>
            <a:r>
              <a:rPr sz="2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e08</a:t>
            </a:r>
            <a:endParaRPr lang="Arial" altLang="Arial" sz="2700" dirty="0"/>
          </a:p>
          <a:p>
            <a:pPr indent="16651" algn="l" rtl="0" eaLnBrk="0">
              <a:lnSpc>
                <a:spcPts val="3272"/>
              </a:lnSpc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needs</a:t>
            </a:r>
            <a:r>
              <a:rPr sz="1700" spc="3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eak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epa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cou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</a:t>
            </a:r>
            <a:endParaRPr lang="Arial" altLang="Arial" sz="17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600" dirty="0"/>
          </a:p>
          <a:p>
            <a:pPr indent="16651" algn="l" rtl="0" eaLnBrk="0">
              <a:lnSpc>
                <a:spcPts val="2453"/>
              </a:lnSpc>
              <a:spcBef>
                <a:spcPts val="2"/>
              </a:spcBef>
              <a:tabLst/>
            </a:pP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•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Leave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uden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ges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kno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edge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up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ho</a:t>
            </a:r>
            <a:r>
              <a:rPr sz="170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170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1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170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k</a:t>
            </a:r>
            <a:endParaRPr lang="Arial" altLang="Arial" sz="1700" dirty="0"/>
          </a:p>
        </p:txBody>
      </p:sp>
      <p:sp>
        <p:nvSpPr>
          <p:cNvPr id="2278" name="textbox 2278"/>
          <p:cNvSpPr/>
          <p:nvPr/>
        </p:nvSpPr>
        <p:spPr>
          <a:xfrm>
            <a:off x="767319" y="900045"/>
            <a:ext cx="6219190" cy="533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3999"/>
              </a:lnSpc>
              <a:tabLst/>
            </a:pPr>
            <a:r>
              <a:rPr sz="2700" b="1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za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on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</a:t>
            </a:r>
            <a:r>
              <a:rPr sz="2700" b="1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ou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se</a:t>
            </a:r>
            <a:r>
              <a:rPr sz="270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700" b="1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r>
              <a:rPr sz="2700" b="1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rr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ange</a:t>
            </a:r>
            <a:r>
              <a:rPr sz="2700" b="1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</a:t>
            </a:r>
            <a:r>
              <a:rPr sz="2700" b="1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</a:t>
            </a:r>
            <a:r>
              <a:rPr sz="2700" b="1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n</a:t>
            </a:r>
            <a:r>
              <a:rPr sz="27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</a:t>
            </a:r>
            <a:endParaRPr lang="Arial" altLang="Arial" sz="2700" dirty="0"/>
          </a:p>
        </p:txBody>
      </p:sp>
      <p:sp>
        <p:nvSpPr>
          <p:cNvPr id="2279" name="textbox 227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280" name="picture 2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2281" name="picture 22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pic>
        <p:nvPicPr>
          <p:cNvPr id="2282" name="picture 22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35723" y="710895"/>
            <a:ext cx="10993818" cy="7619"/>
          </a:xfrm>
          <a:prstGeom prst="rect">
            <a:avLst/>
          </a:prstGeom>
        </p:spPr>
      </p:pic>
      <p:pic>
        <p:nvPicPr>
          <p:cNvPr id="2283" name="picture 228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284" name="rect"/>
          <p:cNvSpPr/>
          <p:nvPr/>
        </p:nvSpPr>
        <p:spPr>
          <a:xfrm>
            <a:off x="374561" y="0"/>
            <a:ext cx="7620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85" name="picture 22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286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87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88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89" name="picture 22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29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3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4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E3D7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98" name="textbox 2298"/>
          <p:cNvSpPr/>
          <p:nvPr/>
        </p:nvSpPr>
        <p:spPr>
          <a:xfrm>
            <a:off x="4956871" y="2260063"/>
            <a:ext cx="2460625" cy="1624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indent="12700" algn="l" rtl="0" eaLnBrk="0">
              <a:lnSpc>
                <a:spcPts val="12585"/>
              </a:lnSpc>
              <a:tabLst/>
            </a:pPr>
            <a:r>
              <a:rPr sz="8700" b="1" spc="-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Q&amp;</a:t>
            </a:r>
            <a:r>
              <a:rPr sz="8700" b="1" spc="-45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</a:t>
            </a:r>
            <a:endParaRPr lang="Arial" altLang="Arial" sz="8700" dirty="0"/>
          </a:p>
        </p:txBody>
      </p:sp>
      <p:sp>
        <p:nvSpPr>
          <p:cNvPr id="2299" name="textbox 2299"/>
          <p:cNvSpPr/>
          <p:nvPr/>
        </p:nvSpPr>
        <p:spPr>
          <a:xfrm>
            <a:off x="733539" y="186994"/>
            <a:ext cx="5731509" cy="4495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8000"/>
              </a:lnSpc>
              <a:tabLst/>
            </a:pPr>
            <a:endParaRPr lang="Arial" altLang="Arial" sz="400" dirty="0"/>
          </a:p>
          <a:p>
            <a:pPr indent="370052" algn="l" rtl="0" eaLnBrk="0">
              <a:lnSpc>
                <a:spcPts val="2869"/>
              </a:lnSpc>
              <a:spcBef>
                <a:spcPts val="3"/>
              </a:spcBef>
              <a:tabLst>
                <a:tab pos="476884" algn="l"/>
              </a:tabLst>
            </a:pPr>
            <a:r>
              <a:rPr sz="200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Modern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Game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Engine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-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Theory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r>
              <a:rPr sz="200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000" b="1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Practice</a:t>
            </a:r>
            <a:endParaRPr lang="Arial" altLang="Arial" sz="2000" dirty="0"/>
          </a:p>
        </p:txBody>
      </p:sp>
      <p:pic>
        <p:nvPicPr>
          <p:cNvPr id="2300" name="picture 23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6239" y="199694"/>
            <a:ext cx="357352" cy="357352"/>
          </a:xfrm>
          <a:prstGeom prst="rect">
            <a:avLst/>
          </a:prstGeom>
        </p:spPr>
      </p:pic>
      <p:pic>
        <p:nvPicPr>
          <p:cNvPr id="2301" name="picture 23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444825" y="376428"/>
            <a:ext cx="899642" cy="243839"/>
          </a:xfrm>
          <a:prstGeom prst="rect">
            <a:avLst/>
          </a:prstGeom>
        </p:spPr>
      </p:pic>
      <p:sp>
        <p:nvSpPr>
          <p:cNvPr id="2302" name="rect"/>
          <p:cNvSpPr/>
          <p:nvPr/>
        </p:nvSpPr>
        <p:spPr>
          <a:xfrm>
            <a:off x="735723" y="710895"/>
            <a:ext cx="10993818" cy="761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03" name="picture 23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456164" y="332231"/>
            <a:ext cx="263652" cy="307848"/>
          </a:xfrm>
          <a:prstGeom prst="rect">
            <a:avLst/>
          </a:prstGeom>
        </p:spPr>
      </p:pic>
      <p:sp>
        <p:nvSpPr>
          <p:cNvPr id="2304" name="rect"/>
          <p:cNvSpPr/>
          <p:nvPr/>
        </p:nvSpPr>
        <p:spPr>
          <a:xfrm>
            <a:off x="373608" y="0"/>
            <a:ext cx="9525" cy="68580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05" name="picture 23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1485550" y="418033"/>
            <a:ext cx="235521" cy="127418"/>
          </a:xfrm>
          <a:prstGeom prst="rect">
            <a:avLst/>
          </a:prstGeom>
        </p:spPr>
      </p:pic>
      <p:sp>
        <p:nvSpPr>
          <p:cNvPr id="2306" name="path"/>
          <p:cNvSpPr/>
          <p:nvPr/>
        </p:nvSpPr>
        <p:spPr>
          <a:xfrm>
            <a:off x="11076444" y="418985"/>
            <a:ext cx="58242" cy="124205"/>
          </a:xfrm>
          <a:custGeom>
            <a:avLst/>
            <a:gdLst/>
            <a:ahLst/>
            <a:cxnLst/>
            <a:rect l="0" t="0" r="0" b="0"/>
            <a:pathLst>
              <a:path w="91" h="195">
                <a:moveTo>
                  <a:pt x="53" y="0"/>
                </a:moveTo>
                <a:lnTo>
                  <a:pt x="0" y="0"/>
                </a:lnTo>
                <a:lnTo>
                  <a:pt x="0" y="195"/>
                </a:lnTo>
                <a:lnTo>
                  <a:pt x="48" y="195"/>
                </a:lnTo>
                <a:lnTo>
                  <a:pt x="48" y="92"/>
                </a:lnTo>
                <a:lnTo>
                  <a:pt x="91" y="92"/>
                </a:lnTo>
                <a:lnTo>
                  <a:pt x="5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7" name="rect"/>
          <p:cNvSpPr/>
          <p:nvPr/>
        </p:nvSpPr>
        <p:spPr>
          <a:xfrm>
            <a:off x="11225085" y="462394"/>
            <a:ext cx="69163" cy="368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08" name="path"/>
          <p:cNvSpPr/>
          <p:nvPr/>
        </p:nvSpPr>
        <p:spPr>
          <a:xfrm>
            <a:off x="11108334" y="447040"/>
            <a:ext cx="148958" cy="96151"/>
          </a:xfrm>
          <a:custGeom>
            <a:avLst/>
            <a:gdLst/>
            <a:ahLst/>
            <a:cxnLst/>
            <a:rect l="0" t="0" r="0" b="0"/>
            <a:pathLst>
              <a:path w="234" h="151">
                <a:moveTo>
                  <a:pt x="41" y="48"/>
                </a:moveTo>
                <a:lnTo>
                  <a:pt x="0" y="48"/>
                </a:lnTo>
                <a:lnTo>
                  <a:pt x="40" y="151"/>
                </a:lnTo>
                <a:lnTo>
                  <a:pt x="76" y="151"/>
                </a:lnTo>
                <a:lnTo>
                  <a:pt x="101" y="89"/>
                </a:lnTo>
                <a:lnTo>
                  <a:pt x="58" y="89"/>
                </a:lnTo>
                <a:lnTo>
                  <a:pt x="41" y="48"/>
                </a:lnTo>
              </a:path>
              <a:path w="234" h="151">
                <a:moveTo>
                  <a:pt x="167" y="48"/>
                </a:moveTo>
                <a:lnTo>
                  <a:pt x="118" y="48"/>
                </a:lnTo>
                <a:lnTo>
                  <a:pt x="118" y="151"/>
                </a:lnTo>
                <a:lnTo>
                  <a:pt x="167" y="151"/>
                </a:lnTo>
                <a:lnTo>
                  <a:pt x="167" y="48"/>
                </a:lnTo>
              </a:path>
              <a:path w="234" h="151">
                <a:moveTo>
                  <a:pt x="183" y="106"/>
                </a:moveTo>
                <a:lnTo>
                  <a:pt x="234" y="106"/>
                </a:lnTo>
                <a:lnTo>
                  <a:pt x="234" y="74"/>
                </a:lnTo>
                <a:lnTo>
                  <a:pt x="183" y="74"/>
                </a:lnTo>
                <a:lnTo>
                  <a:pt x="183" y="106"/>
                </a:lnTo>
              </a:path>
              <a:path w="234" h="151">
                <a:moveTo>
                  <a:pt x="183" y="31"/>
                </a:moveTo>
                <a:lnTo>
                  <a:pt x="234" y="31"/>
                </a:lnTo>
                <a:lnTo>
                  <a:pt x="234" y="0"/>
                </a:lnTo>
                <a:lnTo>
                  <a:pt x="183" y="0"/>
                </a:lnTo>
                <a:lnTo>
                  <a:pt x="183" y="31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309" name="picture 23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1145507" y="418985"/>
            <a:ext cx="157708" cy="128904"/>
          </a:xfrm>
          <a:prstGeom prst="rect">
            <a:avLst/>
          </a:prstGeom>
        </p:spPr>
      </p:pic>
      <p:sp>
        <p:nvSpPr>
          <p:cNvPr id="2310" name="path"/>
          <p:cNvSpPr/>
          <p:nvPr/>
        </p:nvSpPr>
        <p:spPr>
          <a:xfrm>
            <a:off x="10800169" y="419137"/>
            <a:ext cx="117690" cy="123240"/>
          </a:xfrm>
          <a:custGeom>
            <a:avLst/>
            <a:gdLst/>
            <a:ahLst/>
            <a:cxnLst/>
            <a:rect l="0" t="0" r="0" b="0"/>
            <a:pathLst>
              <a:path w="185" h="194">
                <a:moveTo>
                  <a:pt x="103" y="0"/>
                </a:moveTo>
                <a:lnTo>
                  <a:pt x="63" y="6"/>
                </a:lnTo>
                <a:lnTo>
                  <a:pt x="30" y="26"/>
                </a:lnTo>
                <a:lnTo>
                  <a:pt x="8" y="56"/>
                </a:lnTo>
                <a:lnTo>
                  <a:pt x="0" y="97"/>
                </a:lnTo>
                <a:lnTo>
                  <a:pt x="8" y="137"/>
                </a:lnTo>
                <a:lnTo>
                  <a:pt x="30" y="167"/>
                </a:lnTo>
                <a:lnTo>
                  <a:pt x="63" y="187"/>
                </a:lnTo>
                <a:lnTo>
                  <a:pt x="102" y="194"/>
                </a:lnTo>
                <a:lnTo>
                  <a:pt x="141" y="186"/>
                </a:lnTo>
                <a:lnTo>
                  <a:pt x="172" y="165"/>
                </a:lnTo>
                <a:lnTo>
                  <a:pt x="180" y="151"/>
                </a:lnTo>
                <a:lnTo>
                  <a:pt x="104" y="151"/>
                </a:lnTo>
                <a:lnTo>
                  <a:pt x="82" y="147"/>
                </a:lnTo>
                <a:lnTo>
                  <a:pt x="65" y="136"/>
                </a:lnTo>
                <a:lnTo>
                  <a:pt x="54" y="119"/>
                </a:lnTo>
                <a:lnTo>
                  <a:pt x="50" y="97"/>
                </a:lnTo>
                <a:lnTo>
                  <a:pt x="54" y="74"/>
                </a:lnTo>
                <a:lnTo>
                  <a:pt x="66" y="58"/>
                </a:lnTo>
                <a:lnTo>
                  <a:pt x="83" y="47"/>
                </a:lnTo>
                <a:lnTo>
                  <a:pt x="104" y="44"/>
                </a:lnTo>
                <a:lnTo>
                  <a:pt x="184" y="44"/>
                </a:lnTo>
                <a:lnTo>
                  <a:pt x="185" y="43"/>
                </a:lnTo>
                <a:lnTo>
                  <a:pt x="167" y="22"/>
                </a:lnTo>
                <a:lnTo>
                  <a:pt x="147" y="9"/>
                </a:lnTo>
                <a:lnTo>
                  <a:pt x="125" y="2"/>
                </a:lnTo>
                <a:lnTo>
                  <a:pt x="103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1" name="path"/>
          <p:cNvSpPr/>
          <p:nvPr/>
        </p:nvSpPr>
        <p:spPr>
          <a:xfrm>
            <a:off x="10866233" y="447331"/>
            <a:ext cx="56033" cy="67869"/>
          </a:xfrm>
          <a:custGeom>
            <a:avLst/>
            <a:gdLst/>
            <a:ahLst/>
            <a:cxnLst/>
            <a:rect l="0" t="0" r="0" b="0"/>
            <a:pathLst>
              <a:path w="88" h="106">
                <a:moveTo>
                  <a:pt x="88" y="41"/>
                </a:moveTo>
                <a:lnTo>
                  <a:pt x="0" y="41"/>
                </a:lnTo>
                <a:lnTo>
                  <a:pt x="0" y="80"/>
                </a:lnTo>
                <a:lnTo>
                  <a:pt x="40" y="80"/>
                </a:lnTo>
                <a:lnTo>
                  <a:pt x="34" y="92"/>
                </a:lnTo>
                <a:lnTo>
                  <a:pt x="24" y="101"/>
                </a:lnTo>
                <a:lnTo>
                  <a:pt x="12" y="105"/>
                </a:lnTo>
                <a:lnTo>
                  <a:pt x="0" y="106"/>
                </a:lnTo>
                <a:lnTo>
                  <a:pt x="76" y="106"/>
                </a:lnTo>
                <a:lnTo>
                  <a:pt x="86" y="87"/>
                </a:lnTo>
                <a:lnTo>
                  <a:pt x="88" y="41"/>
                </a:lnTo>
              </a:path>
              <a:path w="88" h="106">
                <a:moveTo>
                  <a:pt x="80" y="0"/>
                </a:moveTo>
                <a:lnTo>
                  <a:pt x="0" y="0"/>
                </a:lnTo>
                <a:lnTo>
                  <a:pt x="14" y="1"/>
                </a:lnTo>
                <a:lnTo>
                  <a:pt x="27" y="5"/>
                </a:lnTo>
                <a:lnTo>
                  <a:pt x="37" y="12"/>
                </a:lnTo>
                <a:lnTo>
                  <a:pt x="46" y="22"/>
                </a:lnTo>
                <a:lnTo>
                  <a:pt x="80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2" name="path"/>
          <p:cNvSpPr/>
          <p:nvPr/>
        </p:nvSpPr>
        <p:spPr>
          <a:xfrm>
            <a:off x="10911891" y="419137"/>
            <a:ext cx="159042" cy="123240"/>
          </a:xfrm>
          <a:custGeom>
            <a:avLst/>
            <a:gdLst/>
            <a:ahLst/>
            <a:cxnLst/>
            <a:rect l="0" t="0" r="0" b="0"/>
            <a:pathLst>
              <a:path w="250" h="194">
                <a:moveTo>
                  <a:pt x="162" y="0"/>
                </a:moveTo>
                <a:lnTo>
                  <a:pt x="102" y="0"/>
                </a:lnTo>
                <a:lnTo>
                  <a:pt x="101" y="0"/>
                </a:lnTo>
                <a:lnTo>
                  <a:pt x="100" y="0"/>
                </a:lnTo>
                <a:lnTo>
                  <a:pt x="160" y="147"/>
                </a:lnTo>
                <a:lnTo>
                  <a:pt x="160" y="147"/>
                </a:lnTo>
                <a:lnTo>
                  <a:pt x="159" y="147"/>
                </a:lnTo>
                <a:lnTo>
                  <a:pt x="111" y="149"/>
                </a:lnTo>
                <a:lnTo>
                  <a:pt x="110" y="150"/>
                </a:lnTo>
                <a:lnTo>
                  <a:pt x="105" y="161"/>
                </a:lnTo>
                <a:lnTo>
                  <a:pt x="91" y="189"/>
                </a:lnTo>
                <a:lnTo>
                  <a:pt x="89" y="194"/>
                </a:lnTo>
                <a:lnTo>
                  <a:pt x="250" y="194"/>
                </a:lnTo>
                <a:lnTo>
                  <a:pt x="249" y="192"/>
                </a:lnTo>
                <a:lnTo>
                  <a:pt x="249" y="191"/>
                </a:lnTo>
                <a:lnTo>
                  <a:pt x="163" y="0"/>
                </a:lnTo>
                <a:lnTo>
                  <a:pt x="162" y="0"/>
                </a:lnTo>
              </a:path>
              <a:path w="250" h="194">
                <a:moveTo>
                  <a:pt x="87" y="10"/>
                </a:moveTo>
                <a:lnTo>
                  <a:pt x="0" y="193"/>
                </a:lnTo>
                <a:lnTo>
                  <a:pt x="0" y="193"/>
                </a:lnTo>
                <a:lnTo>
                  <a:pt x="1" y="193"/>
                </a:lnTo>
                <a:lnTo>
                  <a:pt x="66" y="193"/>
                </a:lnTo>
                <a:lnTo>
                  <a:pt x="67" y="192"/>
                </a:lnTo>
                <a:lnTo>
                  <a:pt x="120" y="83"/>
                </a:lnTo>
                <a:lnTo>
                  <a:pt x="120" y="82"/>
                </a:lnTo>
                <a:lnTo>
                  <a:pt x="90" y="16"/>
                </a:lnTo>
                <a:lnTo>
                  <a:pt x="89" y="13"/>
                </a:lnTo>
                <a:lnTo>
                  <a:pt x="87" y="1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3" name="path"/>
          <p:cNvSpPr/>
          <p:nvPr/>
        </p:nvSpPr>
        <p:spPr>
          <a:xfrm>
            <a:off x="11307457" y="418274"/>
            <a:ext cx="95847" cy="126110"/>
          </a:xfrm>
          <a:custGeom>
            <a:avLst/>
            <a:gdLst/>
            <a:ahLst/>
            <a:cxnLst/>
            <a:rect l="0" t="0" r="0" b="0"/>
            <a:pathLst>
              <a:path w="150" h="198">
                <a:moveTo>
                  <a:pt x="50" y="129"/>
                </a:moveTo>
                <a:lnTo>
                  <a:pt x="0" y="143"/>
                </a:lnTo>
                <a:lnTo>
                  <a:pt x="8" y="167"/>
                </a:lnTo>
                <a:lnTo>
                  <a:pt x="25" y="185"/>
                </a:lnTo>
                <a:lnTo>
                  <a:pt x="47" y="195"/>
                </a:lnTo>
                <a:lnTo>
                  <a:pt x="75" y="198"/>
                </a:lnTo>
                <a:lnTo>
                  <a:pt x="106" y="194"/>
                </a:lnTo>
                <a:lnTo>
                  <a:pt x="131" y="182"/>
                </a:lnTo>
                <a:lnTo>
                  <a:pt x="147" y="163"/>
                </a:lnTo>
                <a:lnTo>
                  <a:pt x="150" y="149"/>
                </a:lnTo>
                <a:lnTo>
                  <a:pt x="74" y="149"/>
                </a:lnTo>
                <a:lnTo>
                  <a:pt x="63" y="147"/>
                </a:lnTo>
                <a:lnTo>
                  <a:pt x="57" y="142"/>
                </a:lnTo>
                <a:lnTo>
                  <a:pt x="52" y="135"/>
                </a:lnTo>
                <a:lnTo>
                  <a:pt x="50" y="129"/>
                </a:lnTo>
              </a:path>
              <a:path w="150" h="198">
                <a:moveTo>
                  <a:pt x="77" y="0"/>
                </a:moveTo>
                <a:lnTo>
                  <a:pt x="49" y="3"/>
                </a:lnTo>
                <a:lnTo>
                  <a:pt x="26" y="15"/>
                </a:lnTo>
                <a:lnTo>
                  <a:pt x="10" y="33"/>
                </a:lnTo>
                <a:lnTo>
                  <a:pt x="4" y="58"/>
                </a:lnTo>
                <a:lnTo>
                  <a:pt x="7" y="75"/>
                </a:lnTo>
                <a:lnTo>
                  <a:pt x="50" y="114"/>
                </a:lnTo>
                <a:lnTo>
                  <a:pt x="88" y="127"/>
                </a:lnTo>
                <a:lnTo>
                  <a:pt x="90" y="133"/>
                </a:lnTo>
                <a:lnTo>
                  <a:pt x="90" y="145"/>
                </a:lnTo>
                <a:lnTo>
                  <a:pt x="83" y="149"/>
                </a:lnTo>
                <a:lnTo>
                  <a:pt x="150" y="149"/>
                </a:lnTo>
                <a:lnTo>
                  <a:pt x="137" y="98"/>
                </a:lnTo>
                <a:lnTo>
                  <a:pt x="80" y="71"/>
                </a:lnTo>
                <a:lnTo>
                  <a:pt x="69" y="68"/>
                </a:lnTo>
                <a:lnTo>
                  <a:pt x="66" y="63"/>
                </a:lnTo>
                <a:lnTo>
                  <a:pt x="66" y="55"/>
                </a:lnTo>
                <a:lnTo>
                  <a:pt x="70" y="48"/>
                </a:lnTo>
                <a:lnTo>
                  <a:pt x="147" y="48"/>
                </a:lnTo>
                <a:lnTo>
                  <a:pt x="140" y="31"/>
                </a:lnTo>
                <a:lnTo>
                  <a:pt x="124" y="14"/>
                </a:lnTo>
                <a:lnTo>
                  <a:pt x="103" y="3"/>
                </a:lnTo>
                <a:lnTo>
                  <a:pt x="77" y="0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4" name="path"/>
          <p:cNvSpPr/>
          <p:nvPr/>
        </p:nvSpPr>
        <p:spPr>
          <a:xfrm>
            <a:off x="11361787" y="419468"/>
            <a:ext cx="105499" cy="40373"/>
          </a:xfrm>
          <a:custGeom>
            <a:avLst/>
            <a:gdLst/>
            <a:ahLst/>
            <a:cxnLst/>
            <a:rect l="0" t="0" r="0" b="0"/>
            <a:pathLst>
              <a:path w="166" h="63">
                <a:moveTo>
                  <a:pt x="61" y="46"/>
                </a:moveTo>
                <a:lnTo>
                  <a:pt x="0" y="46"/>
                </a:lnTo>
                <a:lnTo>
                  <a:pt x="9" y="48"/>
                </a:lnTo>
                <a:lnTo>
                  <a:pt x="13" y="63"/>
                </a:lnTo>
                <a:lnTo>
                  <a:pt x="63" y="51"/>
                </a:lnTo>
                <a:lnTo>
                  <a:pt x="61" y="46"/>
                </a:lnTo>
              </a:path>
              <a:path w="166" h="63">
                <a:moveTo>
                  <a:pt x="83" y="43"/>
                </a:moveTo>
                <a:lnTo>
                  <a:pt x="166" y="43"/>
                </a:lnTo>
                <a:lnTo>
                  <a:pt x="166" y="0"/>
                </a:lnTo>
                <a:lnTo>
                  <a:pt x="83" y="0"/>
                </a:lnTo>
                <a:lnTo>
                  <a:pt x="83" y="43"/>
                </a:lnTo>
              </a:path>
            </a:pathLst>
          </a:cu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5" name="rect"/>
          <p:cNvSpPr/>
          <p:nvPr/>
        </p:nvSpPr>
        <p:spPr>
          <a:xfrm>
            <a:off x="11431777" y="447040"/>
            <a:ext cx="40602" cy="97015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316" name="rect"/>
          <p:cNvSpPr/>
          <p:nvPr/>
        </p:nvSpPr>
        <p:spPr>
          <a:xfrm>
            <a:off x="11225085" y="413727"/>
            <a:ext cx="76669" cy="3810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miter lim="0"/>
            <a:noFill/>
            <a:prstDash val="solid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op:Properties xmlns:vt="http://schemas.openxmlformats.org/officeDocument/2006/docPropsVTypes" xmlns:op="http://schemas.openxmlformats.org/officeDocument/2006/custom-properties">
  <op:property fmtid="{E94486CC-9CD1-11EB-B3E1-52540006F7B4}" pid="2" name="CRO">
    <vt:lpwstr>wqlLaW5nc29mdCBQREYgdG8gV1BTIDc1</vt:lpwstr>
  </op:property>
  <op:property fmtid="{E94486CC-9CD1-11EB-B3E1-52540006F7B4}" pid="3" name="Created">
    <vt:filetime>2022-04-26T11:25:27</vt:filetime>
  </op:property>
</op:Properties>
</file>